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3"/>
  </p:notesMasterIdLst>
  <p:sldIdLst>
    <p:sldId id="256" r:id="rId2"/>
  </p:sldIdLst>
  <p:sldSz cx="6858000" cy="9906000" type="A4"/>
  <p:notesSz cx="6888163" cy="10020300"/>
  <p:embeddedFontLst>
    <p:embeddedFont>
      <p:font typeface="Poetsen One" panose="020108030300000D0203" pitchFamily="2" charset="0"/>
      <p:regular r:id="rId4"/>
    </p:embeddedFont>
    <p:embeddedFont>
      <p:font typeface="Glossy Robnei" pitchFamily="2" charset="0"/>
      <p:regular r:id="rId5"/>
    </p:embeddedFont>
    <p:embeddedFont>
      <p:font typeface="Bubble Robnei" panose="00000400000000000000" pitchFamily="2" charset="0"/>
      <p:regular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Bravary Robnei" pitchFamily="2" charset="0"/>
      <p:regular r:id="rId11"/>
    </p:embeddedFont>
    <p:embeddedFont>
      <p:font typeface="Janda Rob" panose="02000506000000020004" pitchFamily="2" charset="0"/>
      <p:regular r:id="rId12"/>
    </p:embeddedFont>
    <p:embeddedFont>
      <p:font typeface="Calibri Light" panose="020F0302020204030204" pitchFamily="34" charset="0"/>
      <p:regular r:id="rId13"/>
      <p:italic r:id="rId14"/>
    </p:embeddedFont>
  </p:embeddedFontLst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E0FF"/>
    <a:srgbClr val="F14536"/>
    <a:srgbClr val="3A5FEA"/>
    <a:srgbClr val="5DD5FF"/>
    <a:srgbClr val="C00000"/>
    <a:srgbClr val="6E0202"/>
    <a:srgbClr val="E7F9FF"/>
    <a:srgbClr val="D1F3FF"/>
    <a:srgbClr val="B7ECFF"/>
    <a:srgbClr val="DDF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433" autoAdjust="0"/>
  </p:normalViewPr>
  <p:slideViewPr>
    <p:cSldViewPr snapToGrid="0">
      <p:cViewPr varScale="1">
        <p:scale>
          <a:sx n="78" d="100"/>
          <a:sy n="78" d="100"/>
        </p:scale>
        <p:origin x="310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presProps" Target="pres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1B23E5-8050-4E6A-9C48-8C87681636EF}" type="datetimeFigureOut">
              <a:rPr lang="es-PE" smtClean="0"/>
              <a:t>15/08/2025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273300" y="1252538"/>
            <a:ext cx="2341563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8975" y="4822825"/>
            <a:ext cx="5510213" cy="3944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02075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B4FD0E-8C50-4BAC-9020-C5E730FBE0B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53873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Mas</a:t>
            </a:r>
            <a:r>
              <a:rPr lang="es-ES" baseline="0" dirty="0" smtClean="0"/>
              <a:t> archivos editables </a:t>
            </a:r>
            <a:r>
              <a:rPr lang="es-ES" baseline="0" smtClean="0"/>
              <a:t>en </a:t>
            </a:r>
            <a:r>
              <a:rPr lang="es-ES" b="1" baseline="0" smtClean="0"/>
              <a:t>www.robnei.com</a:t>
            </a:r>
            <a:endParaRPr lang="es-PE" b="1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4FD0E-8C50-4BAC-9020-C5E730FBE0BF}" type="slidenum">
              <a:rPr lang="es-PE" smtClean="0"/>
              <a:t>1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511335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A9A17-B69A-4E82-A384-1C00E33929BB}" type="datetimeFigureOut">
              <a:rPr lang="es-PE" smtClean="0"/>
              <a:t>15/08/2025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BCBE9-465A-4ED5-BE4A-9F514D22332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60663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A9A17-B69A-4E82-A384-1C00E33929BB}" type="datetimeFigureOut">
              <a:rPr lang="es-PE" smtClean="0"/>
              <a:t>15/08/2025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BCBE9-465A-4ED5-BE4A-9F514D22332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11395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A9A17-B69A-4E82-A384-1C00E33929BB}" type="datetimeFigureOut">
              <a:rPr lang="es-PE" smtClean="0"/>
              <a:t>15/08/2025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BCBE9-465A-4ED5-BE4A-9F514D22332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84690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A9A17-B69A-4E82-A384-1C00E33929BB}" type="datetimeFigureOut">
              <a:rPr lang="es-PE" smtClean="0"/>
              <a:t>15/08/2025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BCBE9-465A-4ED5-BE4A-9F514D22332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46656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A9A17-B69A-4E82-A384-1C00E33929BB}" type="datetimeFigureOut">
              <a:rPr lang="es-PE" smtClean="0"/>
              <a:t>15/08/2025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BCBE9-465A-4ED5-BE4A-9F514D22332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21130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A9A17-B69A-4E82-A384-1C00E33929BB}" type="datetimeFigureOut">
              <a:rPr lang="es-PE" smtClean="0"/>
              <a:t>15/08/2025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BCBE9-465A-4ED5-BE4A-9F514D22332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58757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A9A17-B69A-4E82-A384-1C00E33929BB}" type="datetimeFigureOut">
              <a:rPr lang="es-PE" smtClean="0"/>
              <a:t>15/08/2025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BCBE9-465A-4ED5-BE4A-9F514D22332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06905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A9A17-B69A-4E82-A384-1C00E33929BB}" type="datetimeFigureOut">
              <a:rPr lang="es-PE" smtClean="0"/>
              <a:t>15/08/2025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BCBE9-465A-4ED5-BE4A-9F514D22332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29269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A9A17-B69A-4E82-A384-1C00E33929BB}" type="datetimeFigureOut">
              <a:rPr lang="es-PE" smtClean="0"/>
              <a:t>15/08/2025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BCBE9-465A-4ED5-BE4A-9F514D22332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73241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A9A17-B69A-4E82-A384-1C00E33929BB}" type="datetimeFigureOut">
              <a:rPr lang="es-PE" smtClean="0"/>
              <a:t>15/08/2025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BCBE9-465A-4ED5-BE4A-9F514D22332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45189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A9A17-B69A-4E82-A384-1C00E33929BB}" type="datetimeFigureOut">
              <a:rPr lang="es-PE" smtClean="0"/>
              <a:t>15/08/2025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BCBE9-465A-4ED5-BE4A-9F514D22332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37766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BA9A17-B69A-4E82-A384-1C00E33929BB}" type="datetimeFigureOut">
              <a:rPr lang="es-PE" smtClean="0"/>
              <a:t>15/08/2025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3BCBE9-465A-4ED5-BE4A-9F514D223322}" type="slidenum">
              <a:rPr lang="es-PE" smtClean="0"/>
              <a:t>‹Nº›</a:t>
            </a:fld>
            <a:endParaRPr lang="es-PE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1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4121" y="2637014"/>
            <a:ext cx="1906772" cy="2297516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sp>
        <p:nvSpPr>
          <p:cNvPr id="11" name="Robnei.com"/>
          <p:cNvSpPr/>
          <p:nvPr userDrawn="1"/>
        </p:nvSpPr>
        <p:spPr>
          <a:xfrm>
            <a:off x="-3130716" y="1807181"/>
            <a:ext cx="2925573" cy="54699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297"/>
          </a:p>
        </p:txBody>
      </p:sp>
      <p:sp>
        <p:nvSpPr>
          <p:cNvPr id="12" name="Robnei.com"/>
          <p:cNvSpPr txBox="1"/>
          <p:nvPr userDrawn="1"/>
        </p:nvSpPr>
        <p:spPr>
          <a:xfrm>
            <a:off x="-3127305" y="2345102"/>
            <a:ext cx="2335576" cy="27761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07578" indent="-207578">
              <a:buFont typeface="+mj-lt"/>
              <a:buAutoNum type="arabicPeriod"/>
            </a:pP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Editar los campos de texto.</a:t>
            </a:r>
          </a:p>
          <a:p>
            <a:pPr marL="207578" indent="-207578">
              <a:buFont typeface="+mj-lt"/>
              <a:buAutoNum type="arabicPeriod"/>
            </a:pP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vez realizado todos los</a:t>
            </a:r>
            <a:b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cambios exportar en formato</a:t>
            </a:r>
            <a:r>
              <a:rPr lang="es-MX" sz="109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109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PNG, JPG o PDF.</a:t>
            </a:r>
            <a:endParaRPr lang="es-MX" sz="109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7578" indent="-207578">
              <a:buFont typeface="+mj-lt"/>
              <a:buAutoNum type="arabicPeriod"/>
            </a:pP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estas en el computador </a:t>
            </a:r>
            <a:b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s-MX" sz="109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 a la opción Archivo – </a:t>
            </a:r>
            <a:b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Guardar Como y en TIPO</a:t>
            </a:r>
            <a:b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cambias a JPEG,</a:t>
            </a:r>
            <a:r>
              <a:rPr lang="es-MX" sz="109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 o PDF.</a:t>
            </a:r>
          </a:p>
          <a:p>
            <a:pPr marL="207578" indent="-207578">
              <a:buFont typeface="+mj-lt"/>
              <a:buAutoNum type="arabicPeriod"/>
            </a:pP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optaste por editar desde</a:t>
            </a:r>
            <a:b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s-MX" sz="109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celular es necesario</a:t>
            </a:r>
            <a:b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descargar la aplicación</a:t>
            </a:r>
            <a:b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 del Play Store.</a:t>
            </a:r>
          </a:p>
          <a:p>
            <a:pPr marL="207578" indent="-207578">
              <a:buFont typeface="+mj-lt"/>
              <a:buAutoNum type="arabicPeriod"/>
            </a:pP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Opción </a:t>
            </a:r>
            <a:r>
              <a:rPr lang="es-MX" sz="109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Compartir </a:t>
            </a: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b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Diapositiva </a:t>
            </a:r>
            <a:r>
              <a:rPr lang="es-MX" sz="109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 – Imagen</a:t>
            </a: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también </a:t>
            </a:r>
            <a:r>
              <a:rPr lang="es-MX" sz="109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puedes optar </a:t>
            </a: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b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compartir  </a:t>
            </a:r>
            <a:r>
              <a:rPr lang="es-MX" sz="109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PDF.</a:t>
            </a:r>
            <a:endParaRPr lang="es-MX" sz="109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obnei.com"/>
          <p:cNvSpPr/>
          <p:nvPr userDrawn="1"/>
        </p:nvSpPr>
        <p:spPr>
          <a:xfrm>
            <a:off x="-3126500" y="1935069"/>
            <a:ext cx="2921357" cy="343693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297"/>
          </a:p>
        </p:txBody>
      </p:sp>
      <p:sp>
        <p:nvSpPr>
          <p:cNvPr id="14" name="Robnei.com"/>
          <p:cNvSpPr txBox="1"/>
          <p:nvPr userDrawn="1"/>
        </p:nvSpPr>
        <p:spPr>
          <a:xfrm>
            <a:off x="-2558960" y="1946057"/>
            <a:ext cx="1781257" cy="301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362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INTRODUCCIONES</a:t>
            </a:r>
            <a:endParaRPr lang="es-PE" sz="1362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obnei.com"/>
          <p:cNvSpPr>
            <a:spLocks/>
          </p:cNvSpPr>
          <p:nvPr userDrawn="1"/>
        </p:nvSpPr>
        <p:spPr bwMode="auto">
          <a:xfrm>
            <a:off x="-2793656" y="6894343"/>
            <a:ext cx="2366544" cy="313280"/>
          </a:xfrm>
          <a:custGeom>
            <a:avLst/>
            <a:gdLst>
              <a:gd name="T0" fmla="*/ 0 w 6115"/>
              <a:gd name="T1" fmla="*/ 0 h 928"/>
              <a:gd name="T2" fmla="*/ 6115 w 6115"/>
              <a:gd name="T3" fmla="*/ 0 h 928"/>
              <a:gd name="T4" fmla="*/ 5943 w 6115"/>
              <a:gd name="T5" fmla="*/ 465 h 928"/>
              <a:gd name="T6" fmla="*/ 6115 w 6115"/>
              <a:gd name="T7" fmla="*/ 928 h 928"/>
              <a:gd name="T8" fmla="*/ 0 w 6115"/>
              <a:gd name="T9" fmla="*/ 928 h 928"/>
              <a:gd name="T10" fmla="*/ 191 w 6115"/>
              <a:gd name="T11" fmla="*/ 464 h 928"/>
              <a:gd name="T12" fmla="*/ 0 w 6115"/>
              <a:gd name="T13" fmla="*/ 0 h 9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115" h="928">
                <a:moveTo>
                  <a:pt x="0" y="0"/>
                </a:moveTo>
                <a:lnTo>
                  <a:pt x="6115" y="0"/>
                </a:lnTo>
                <a:lnTo>
                  <a:pt x="5943" y="465"/>
                </a:lnTo>
                <a:lnTo>
                  <a:pt x="6115" y="928"/>
                </a:lnTo>
                <a:lnTo>
                  <a:pt x="0" y="928"/>
                </a:lnTo>
                <a:lnTo>
                  <a:pt x="191" y="464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sz="1054"/>
          </a:p>
        </p:txBody>
      </p:sp>
      <p:pic>
        <p:nvPicPr>
          <p:cNvPr id="16" name="Robnei.com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9245" y="5113039"/>
            <a:ext cx="1656704" cy="1729910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17" name="Robnei.com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54592" y="6944725"/>
            <a:ext cx="1674559" cy="181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877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bnei.CoM"/>
          <p:cNvSpPr>
            <a:spLocks noChangeAspect="1" noChangeArrowheads="1" noTextEdit="1"/>
          </p:cNvSpPr>
          <p:nvPr/>
        </p:nvSpPr>
        <p:spPr bwMode="auto">
          <a:xfrm>
            <a:off x="-1" y="0"/>
            <a:ext cx="6858000" cy="9905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9" name="Robnei.CoM"/>
          <p:cNvSpPr>
            <a:spLocks noChangeArrowheads="1"/>
          </p:cNvSpPr>
          <p:nvPr/>
        </p:nvSpPr>
        <p:spPr bwMode="auto">
          <a:xfrm>
            <a:off x="-2" y="-12730"/>
            <a:ext cx="6858000" cy="9905999"/>
          </a:xfrm>
          <a:prstGeom prst="rect">
            <a:avLst/>
          </a:prstGeom>
          <a:solidFill>
            <a:srgbClr val="5DD5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0" name="Robnei.CoM"/>
          <p:cNvSpPr>
            <a:spLocks noEditPoints="1"/>
          </p:cNvSpPr>
          <p:nvPr/>
        </p:nvSpPr>
        <p:spPr bwMode="auto">
          <a:xfrm>
            <a:off x="-12701" y="-42040"/>
            <a:ext cx="6858000" cy="9905999"/>
          </a:xfrm>
          <a:custGeom>
            <a:avLst/>
            <a:gdLst>
              <a:gd name="T0" fmla="*/ 9701 w 22000"/>
              <a:gd name="T1" fmla="*/ 0 h 30700"/>
              <a:gd name="T2" fmla="*/ 16097 w 22000"/>
              <a:gd name="T3" fmla="*/ 8066 h 30700"/>
              <a:gd name="T4" fmla="*/ 17008 w 22000"/>
              <a:gd name="T5" fmla="*/ 8403 h 30700"/>
              <a:gd name="T6" fmla="*/ 17008 w 22000"/>
              <a:gd name="T7" fmla="*/ 8403 h 30700"/>
              <a:gd name="T8" fmla="*/ 17877 w 22000"/>
              <a:gd name="T9" fmla="*/ 8691 h 30700"/>
              <a:gd name="T10" fmla="*/ 22000 w 22000"/>
              <a:gd name="T11" fmla="*/ 13228 h 30700"/>
              <a:gd name="T12" fmla="*/ 22000 w 22000"/>
              <a:gd name="T13" fmla="*/ 0 h 30700"/>
              <a:gd name="T14" fmla="*/ 9701 w 22000"/>
              <a:gd name="T15" fmla="*/ 0 h 30700"/>
              <a:gd name="T16" fmla="*/ 0 w 22000"/>
              <a:gd name="T17" fmla="*/ 8426 h 30700"/>
              <a:gd name="T18" fmla="*/ 4270 w 22000"/>
              <a:gd name="T19" fmla="*/ 15148 h 30700"/>
              <a:gd name="T20" fmla="*/ 4292 w 22000"/>
              <a:gd name="T21" fmla="*/ 15674 h 30700"/>
              <a:gd name="T22" fmla="*/ 3861 w 22000"/>
              <a:gd name="T23" fmla="*/ 16496 h 30700"/>
              <a:gd name="T24" fmla="*/ 3876 w 22000"/>
              <a:gd name="T25" fmla="*/ 17009 h 30700"/>
              <a:gd name="T26" fmla="*/ 9257 w 22000"/>
              <a:gd name="T27" fmla="*/ 26025 h 30700"/>
              <a:gd name="T28" fmla="*/ 8956 w 22000"/>
              <a:gd name="T29" fmla="*/ 26798 h 30700"/>
              <a:gd name="T30" fmla="*/ 8956 w 22000"/>
              <a:gd name="T31" fmla="*/ 26798 h 30700"/>
              <a:gd name="T32" fmla="*/ 8654 w 22000"/>
              <a:gd name="T33" fmla="*/ 27569 h 30700"/>
              <a:gd name="T34" fmla="*/ 9309 w 22000"/>
              <a:gd name="T35" fmla="*/ 28678 h 30700"/>
              <a:gd name="T36" fmla="*/ 9734 w 22000"/>
              <a:gd name="T37" fmla="*/ 28936 h 30700"/>
              <a:gd name="T38" fmla="*/ 11570 w 22000"/>
              <a:gd name="T39" fmla="*/ 29033 h 30700"/>
              <a:gd name="T40" fmla="*/ 12032 w 22000"/>
              <a:gd name="T41" fmla="*/ 29365 h 30700"/>
              <a:gd name="T42" fmla="*/ 12557 w 22000"/>
              <a:gd name="T43" fmla="*/ 30700 h 30700"/>
              <a:gd name="T44" fmla="*/ 0 w 22000"/>
              <a:gd name="T45" fmla="*/ 30700 h 30700"/>
              <a:gd name="T46" fmla="*/ 0 w 22000"/>
              <a:gd name="T47" fmla="*/ 8426 h 307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22000" h="30700">
                <a:moveTo>
                  <a:pt x="9701" y="0"/>
                </a:moveTo>
                <a:lnTo>
                  <a:pt x="16097" y="8066"/>
                </a:lnTo>
                <a:cubicBezTo>
                  <a:pt x="16314" y="8339"/>
                  <a:pt x="16665" y="8469"/>
                  <a:pt x="17008" y="8403"/>
                </a:cubicBezTo>
                <a:lnTo>
                  <a:pt x="17008" y="8403"/>
                </a:lnTo>
                <a:cubicBezTo>
                  <a:pt x="17328" y="8340"/>
                  <a:pt x="17658" y="8450"/>
                  <a:pt x="17877" y="8691"/>
                </a:cubicBezTo>
                <a:lnTo>
                  <a:pt x="22000" y="13228"/>
                </a:lnTo>
                <a:lnTo>
                  <a:pt x="22000" y="0"/>
                </a:lnTo>
                <a:lnTo>
                  <a:pt x="9701" y="0"/>
                </a:lnTo>
                <a:close/>
                <a:moveTo>
                  <a:pt x="0" y="8426"/>
                </a:moveTo>
                <a:lnTo>
                  <a:pt x="4270" y="15148"/>
                </a:lnTo>
                <a:cubicBezTo>
                  <a:pt x="4371" y="15307"/>
                  <a:pt x="4379" y="15508"/>
                  <a:pt x="4292" y="15674"/>
                </a:cubicBezTo>
                <a:lnTo>
                  <a:pt x="3861" y="16496"/>
                </a:lnTo>
                <a:cubicBezTo>
                  <a:pt x="3776" y="16658"/>
                  <a:pt x="3782" y="16852"/>
                  <a:pt x="3876" y="17009"/>
                </a:cubicBezTo>
                <a:lnTo>
                  <a:pt x="9257" y="26025"/>
                </a:lnTo>
                <a:cubicBezTo>
                  <a:pt x="9432" y="26319"/>
                  <a:pt x="9284" y="26700"/>
                  <a:pt x="8956" y="26798"/>
                </a:cubicBezTo>
                <a:lnTo>
                  <a:pt x="8956" y="26798"/>
                </a:lnTo>
                <a:cubicBezTo>
                  <a:pt x="8629" y="26896"/>
                  <a:pt x="8481" y="27275"/>
                  <a:pt x="8654" y="27569"/>
                </a:cubicBezTo>
                <a:lnTo>
                  <a:pt x="9309" y="28678"/>
                </a:lnTo>
                <a:cubicBezTo>
                  <a:pt x="9398" y="28830"/>
                  <a:pt x="9558" y="28927"/>
                  <a:pt x="9734" y="28936"/>
                </a:cubicBezTo>
                <a:lnTo>
                  <a:pt x="11570" y="29033"/>
                </a:lnTo>
                <a:cubicBezTo>
                  <a:pt x="11776" y="29043"/>
                  <a:pt x="11956" y="29173"/>
                  <a:pt x="12032" y="29365"/>
                </a:cubicBezTo>
                <a:lnTo>
                  <a:pt x="12557" y="30700"/>
                </a:lnTo>
                <a:lnTo>
                  <a:pt x="0" y="30700"/>
                </a:lnTo>
                <a:lnTo>
                  <a:pt x="0" y="8426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1" name="Robnei.CoM"/>
          <p:cNvSpPr>
            <a:spLocks/>
          </p:cNvSpPr>
          <p:nvPr/>
        </p:nvSpPr>
        <p:spPr bwMode="auto">
          <a:xfrm>
            <a:off x="6818312" y="453409"/>
            <a:ext cx="39688" cy="47641"/>
          </a:xfrm>
          <a:custGeom>
            <a:avLst/>
            <a:gdLst>
              <a:gd name="T0" fmla="*/ 129 w 129"/>
              <a:gd name="T1" fmla="*/ 7 h 149"/>
              <a:gd name="T2" fmla="*/ 79 w 129"/>
              <a:gd name="T3" fmla="*/ 3 h 149"/>
              <a:gd name="T4" fmla="*/ 3 w 129"/>
              <a:gd name="T5" fmla="*/ 68 h 149"/>
              <a:gd name="T6" fmla="*/ 67 w 129"/>
              <a:gd name="T7" fmla="*/ 144 h 149"/>
              <a:gd name="T8" fmla="*/ 129 w 129"/>
              <a:gd name="T9" fmla="*/ 149 h 149"/>
              <a:gd name="T10" fmla="*/ 129 w 129"/>
              <a:gd name="T11" fmla="*/ 7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9" h="149">
                <a:moveTo>
                  <a:pt x="129" y="7"/>
                </a:moveTo>
                <a:lnTo>
                  <a:pt x="79" y="3"/>
                </a:lnTo>
                <a:cubicBezTo>
                  <a:pt x="40" y="0"/>
                  <a:pt x="6" y="29"/>
                  <a:pt x="3" y="68"/>
                </a:cubicBezTo>
                <a:cubicBezTo>
                  <a:pt x="0" y="107"/>
                  <a:pt x="29" y="141"/>
                  <a:pt x="67" y="144"/>
                </a:cubicBezTo>
                <a:lnTo>
                  <a:pt x="129" y="149"/>
                </a:lnTo>
                <a:lnTo>
                  <a:pt x="129" y="7"/>
                </a:lnTo>
                <a:close/>
              </a:path>
            </a:pathLst>
          </a:custGeom>
          <a:solidFill>
            <a:srgbClr val="FEFE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3" name="Robnei.CoM"/>
          <p:cNvSpPr>
            <a:spLocks/>
          </p:cNvSpPr>
          <p:nvPr/>
        </p:nvSpPr>
        <p:spPr bwMode="auto">
          <a:xfrm>
            <a:off x="-1" y="9404950"/>
            <a:ext cx="39688" cy="47641"/>
          </a:xfrm>
          <a:custGeom>
            <a:avLst/>
            <a:gdLst>
              <a:gd name="T0" fmla="*/ 56 w 129"/>
              <a:gd name="T1" fmla="*/ 146 h 146"/>
              <a:gd name="T2" fmla="*/ 126 w 129"/>
              <a:gd name="T3" fmla="*/ 81 h 146"/>
              <a:gd name="T4" fmla="*/ 62 w 129"/>
              <a:gd name="T5" fmla="*/ 5 h 146"/>
              <a:gd name="T6" fmla="*/ 0 w 129"/>
              <a:gd name="T7" fmla="*/ 0 h 146"/>
              <a:gd name="T8" fmla="*/ 0 w 129"/>
              <a:gd name="T9" fmla="*/ 142 h 146"/>
              <a:gd name="T10" fmla="*/ 50 w 129"/>
              <a:gd name="T11" fmla="*/ 146 h 146"/>
              <a:gd name="T12" fmla="*/ 56 w 129"/>
              <a:gd name="T13" fmla="*/ 146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9" h="146">
                <a:moveTo>
                  <a:pt x="56" y="146"/>
                </a:moveTo>
                <a:cubicBezTo>
                  <a:pt x="92" y="146"/>
                  <a:pt x="123" y="118"/>
                  <a:pt x="126" y="81"/>
                </a:cubicBezTo>
                <a:cubicBezTo>
                  <a:pt x="129" y="42"/>
                  <a:pt x="100" y="8"/>
                  <a:pt x="62" y="5"/>
                </a:cubicBezTo>
                <a:lnTo>
                  <a:pt x="0" y="0"/>
                </a:lnTo>
                <a:lnTo>
                  <a:pt x="0" y="142"/>
                </a:lnTo>
                <a:lnTo>
                  <a:pt x="50" y="146"/>
                </a:lnTo>
                <a:cubicBezTo>
                  <a:pt x="52" y="146"/>
                  <a:pt x="54" y="146"/>
                  <a:pt x="56" y="146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9" name="Robnei.CoM"/>
          <p:cNvSpPr>
            <a:spLocks/>
          </p:cNvSpPr>
          <p:nvPr/>
        </p:nvSpPr>
        <p:spPr bwMode="auto">
          <a:xfrm>
            <a:off x="6149974" y="9850144"/>
            <a:ext cx="47625" cy="55855"/>
          </a:xfrm>
          <a:custGeom>
            <a:avLst/>
            <a:gdLst>
              <a:gd name="T0" fmla="*/ 142 w 152"/>
              <a:gd name="T1" fmla="*/ 173 h 173"/>
              <a:gd name="T2" fmla="*/ 149 w 152"/>
              <a:gd name="T3" fmla="*/ 79 h 173"/>
              <a:gd name="T4" fmla="*/ 85 w 152"/>
              <a:gd name="T5" fmla="*/ 3 h 173"/>
              <a:gd name="T6" fmla="*/ 9 w 152"/>
              <a:gd name="T7" fmla="*/ 68 h 173"/>
              <a:gd name="T8" fmla="*/ 0 w 152"/>
              <a:gd name="T9" fmla="*/ 173 h 173"/>
              <a:gd name="T10" fmla="*/ 142 w 152"/>
              <a:gd name="T11" fmla="*/ 173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52" h="173">
                <a:moveTo>
                  <a:pt x="142" y="173"/>
                </a:moveTo>
                <a:lnTo>
                  <a:pt x="149" y="79"/>
                </a:lnTo>
                <a:cubicBezTo>
                  <a:pt x="152" y="40"/>
                  <a:pt x="124" y="6"/>
                  <a:pt x="85" y="3"/>
                </a:cubicBezTo>
                <a:cubicBezTo>
                  <a:pt x="46" y="0"/>
                  <a:pt x="12" y="29"/>
                  <a:pt x="9" y="68"/>
                </a:cubicBezTo>
                <a:lnTo>
                  <a:pt x="0" y="173"/>
                </a:lnTo>
                <a:lnTo>
                  <a:pt x="142" y="173"/>
                </a:lnTo>
                <a:close/>
              </a:path>
            </a:pathLst>
          </a:custGeom>
          <a:solidFill>
            <a:srgbClr val="FEFE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0" name="Robnei.CoM"/>
          <p:cNvSpPr>
            <a:spLocks noEditPoints="1"/>
          </p:cNvSpPr>
          <p:nvPr/>
        </p:nvSpPr>
        <p:spPr bwMode="auto">
          <a:xfrm>
            <a:off x="-1" y="0"/>
            <a:ext cx="6858000" cy="9905999"/>
          </a:xfrm>
          <a:custGeom>
            <a:avLst/>
            <a:gdLst>
              <a:gd name="T0" fmla="*/ 2124 w 22000"/>
              <a:gd name="T1" fmla="*/ 94 h 30700"/>
              <a:gd name="T2" fmla="*/ 2870 w 22000"/>
              <a:gd name="T3" fmla="*/ 0 h 30700"/>
              <a:gd name="T4" fmla="*/ 4633 w 22000"/>
              <a:gd name="T5" fmla="*/ 73 h 30700"/>
              <a:gd name="T6" fmla="*/ 6059 w 22000"/>
              <a:gd name="T7" fmla="*/ 260 h 30700"/>
              <a:gd name="T8" fmla="*/ 7885 w 22000"/>
              <a:gd name="T9" fmla="*/ 266 h 30700"/>
              <a:gd name="T10" fmla="*/ 9235 w 22000"/>
              <a:gd name="T11" fmla="*/ 517 h 30700"/>
              <a:gd name="T12" fmla="*/ 10601 w 22000"/>
              <a:gd name="T13" fmla="*/ 628 h 30700"/>
              <a:gd name="T14" fmla="*/ 11968 w 22000"/>
              <a:gd name="T15" fmla="*/ 597 h 30700"/>
              <a:gd name="T16" fmla="*/ 14225 w 22000"/>
              <a:gd name="T17" fmla="*/ 922 h 30700"/>
              <a:gd name="T18" fmla="*/ 15209 w 22000"/>
              <a:gd name="T19" fmla="*/ 931 h 30700"/>
              <a:gd name="T20" fmla="*/ 16429 w 22000"/>
              <a:gd name="T21" fmla="*/ 1030 h 30700"/>
              <a:gd name="T22" fmla="*/ 17855 w 22000"/>
              <a:gd name="T23" fmla="*/ 1217 h 30700"/>
              <a:gd name="T24" fmla="*/ 19681 w 22000"/>
              <a:gd name="T25" fmla="*/ 1223 h 30700"/>
              <a:gd name="T26" fmla="*/ 21031 w 22000"/>
              <a:gd name="T27" fmla="*/ 1474 h 30700"/>
              <a:gd name="T28" fmla="*/ 21855 w 22000"/>
              <a:gd name="T29" fmla="*/ 5343 h 30700"/>
              <a:gd name="T30" fmla="*/ 21859 w 22000"/>
              <a:gd name="T31" fmla="*/ 6167 h 30700"/>
              <a:gd name="T32" fmla="*/ 21610 w 22000"/>
              <a:gd name="T33" fmla="*/ 7489 h 30700"/>
              <a:gd name="T34" fmla="*/ 21566 w 22000"/>
              <a:gd name="T35" fmla="*/ 8898 h 30700"/>
              <a:gd name="T36" fmla="*/ 21534 w 22000"/>
              <a:gd name="T37" fmla="*/ 10166 h 30700"/>
              <a:gd name="T38" fmla="*/ 21213 w 22000"/>
              <a:gd name="T39" fmla="*/ 12377 h 30700"/>
              <a:gd name="T40" fmla="*/ 21212 w 22000"/>
              <a:gd name="T41" fmla="*/ 13342 h 30700"/>
              <a:gd name="T42" fmla="*/ 21109 w 22000"/>
              <a:gd name="T43" fmla="*/ 14534 h 30700"/>
              <a:gd name="T44" fmla="*/ 20918 w 22000"/>
              <a:gd name="T45" fmla="*/ 16896 h 30700"/>
              <a:gd name="T46" fmla="*/ 20922 w 22000"/>
              <a:gd name="T47" fmla="*/ 17720 h 30700"/>
              <a:gd name="T48" fmla="*/ 20673 w 22000"/>
              <a:gd name="T49" fmla="*/ 19042 h 30700"/>
              <a:gd name="T50" fmla="*/ 20629 w 22000"/>
              <a:gd name="T51" fmla="*/ 20451 h 30700"/>
              <a:gd name="T52" fmla="*/ 20597 w 22000"/>
              <a:gd name="T53" fmla="*/ 21719 h 30700"/>
              <a:gd name="T54" fmla="*/ 20276 w 22000"/>
              <a:gd name="T55" fmla="*/ 23930 h 30700"/>
              <a:gd name="T56" fmla="*/ 20275 w 22000"/>
              <a:gd name="T57" fmla="*/ 24895 h 30700"/>
              <a:gd name="T58" fmla="*/ 20172 w 22000"/>
              <a:gd name="T59" fmla="*/ 26087 h 30700"/>
              <a:gd name="T60" fmla="*/ 19981 w 22000"/>
              <a:gd name="T61" fmla="*/ 28449 h 30700"/>
              <a:gd name="T62" fmla="*/ 19985 w 22000"/>
              <a:gd name="T63" fmla="*/ 29273 h 30700"/>
              <a:gd name="T64" fmla="*/ 439 w 22000"/>
              <a:gd name="T65" fmla="*/ 29254 h 30700"/>
              <a:gd name="T66" fmla="*/ 19129 w 22000"/>
              <a:gd name="T67" fmla="*/ 30700 h 30700"/>
              <a:gd name="T68" fmla="*/ 2319 w 22000"/>
              <a:gd name="T69" fmla="*/ 29477 h 30700"/>
              <a:gd name="T70" fmla="*/ 3686 w 22000"/>
              <a:gd name="T71" fmla="*/ 29588 h 30700"/>
              <a:gd name="T72" fmla="*/ 5052 w 22000"/>
              <a:gd name="T73" fmla="*/ 29557 h 30700"/>
              <a:gd name="T74" fmla="*/ 7310 w 22000"/>
              <a:gd name="T75" fmla="*/ 29882 h 30700"/>
              <a:gd name="T76" fmla="*/ 8293 w 22000"/>
              <a:gd name="T77" fmla="*/ 29891 h 30700"/>
              <a:gd name="T78" fmla="*/ 9513 w 22000"/>
              <a:gd name="T79" fmla="*/ 29990 h 30700"/>
              <a:gd name="T80" fmla="*/ 10939 w 22000"/>
              <a:gd name="T81" fmla="*/ 30176 h 30700"/>
              <a:gd name="T82" fmla="*/ 12765 w 22000"/>
              <a:gd name="T83" fmla="*/ 30183 h 30700"/>
              <a:gd name="T84" fmla="*/ 14115 w 22000"/>
              <a:gd name="T85" fmla="*/ 30434 h 30700"/>
              <a:gd name="T86" fmla="*/ 15482 w 22000"/>
              <a:gd name="T87" fmla="*/ 30544 h 30700"/>
              <a:gd name="T88" fmla="*/ 16849 w 22000"/>
              <a:gd name="T89" fmla="*/ 30514 h 30700"/>
              <a:gd name="T90" fmla="*/ 0 w 22000"/>
              <a:gd name="T91" fmla="*/ 27134 h 30700"/>
              <a:gd name="T92" fmla="*/ 2044 w 22000"/>
              <a:gd name="T93" fmla="*/ 1947 h 30700"/>
              <a:gd name="T94" fmla="*/ 2012 w 22000"/>
              <a:gd name="T95" fmla="*/ 3216 h 30700"/>
              <a:gd name="T96" fmla="*/ 1691 w 22000"/>
              <a:gd name="T97" fmla="*/ 5426 h 30700"/>
              <a:gd name="T98" fmla="*/ 1689 w 22000"/>
              <a:gd name="T99" fmla="*/ 6391 h 30700"/>
              <a:gd name="T100" fmla="*/ 1587 w 22000"/>
              <a:gd name="T101" fmla="*/ 7583 h 30700"/>
              <a:gd name="T102" fmla="*/ 1395 w 22000"/>
              <a:gd name="T103" fmla="*/ 9945 h 30700"/>
              <a:gd name="T104" fmla="*/ 1399 w 22000"/>
              <a:gd name="T105" fmla="*/ 10770 h 30700"/>
              <a:gd name="T106" fmla="*/ 1151 w 22000"/>
              <a:gd name="T107" fmla="*/ 12091 h 30700"/>
              <a:gd name="T108" fmla="*/ 1107 w 22000"/>
              <a:gd name="T109" fmla="*/ 13500 h 30700"/>
              <a:gd name="T110" fmla="*/ 1075 w 22000"/>
              <a:gd name="T111" fmla="*/ 14769 h 30700"/>
              <a:gd name="T112" fmla="*/ 754 w 22000"/>
              <a:gd name="T113" fmla="*/ 16979 h 30700"/>
              <a:gd name="T114" fmla="*/ 752 w 22000"/>
              <a:gd name="T115" fmla="*/ 17944 h 30700"/>
              <a:gd name="T116" fmla="*/ 650 w 22000"/>
              <a:gd name="T117" fmla="*/ 19136 h 30700"/>
              <a:gd name="T118" fmla="*/ 458 w 22000"/>
              <a:gd name="T119" fmla="*/ 21498 h 30700"/>
              <a:gd name="T120" fmla="*/ 462 w 22000"/>
              <a:gd name="T121" fmla="*/ 22322 h 30700"/>
              <a:gd name="T122" fmla="*/ 213 w 22000"/>
              <a:gd name="T123" fmla="*/ 23644 h 30700"/>
              <a:gd name="T124" fmla="*/ 170 w 22000"/>
              <a:gd name="T125" fmla="*/ 25053 h 307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2000" h="30700">
                <a:moveTo>
                  <a:pt x="2116" y="1059"/>
                </a:moveTo>
                <a:cubicBezTo>
                  <a:pt x="2077" y="1055"/>
                  <a:pt x="2048" y="1021"/>
                  <a:pt x="2052" y="983"/>
                </a:cubicBezTo>
                <a:lnTo>
                  <a:pt x="2088" y="538"/>
                </a:lnTo>
                <a:cubicBezTo>
                  <a:pt x="2091" y="499"/>
                  <a:pt x="2124" y="470"/>
                  <a:pt x="2164" y="474"/>
                </a:cubicBezTo>
                <a:cubicBezTo>
                  <a:pt x="2202" y="477"/>
                  <a:pt x="2231" y="511"/>
                  <a:pt x="2228" y="550"/>
                </a:cubicBezTo>
                <a:lnTo>
                  <a:pt x="2192" y="994"/>
                </a:lnTo>
                <a:cubicBezTo>
                  <a:pt x="2189" y="1031"/>
                  <a:pt x="2158" y="1059"/>
                  <a:pt x="2122" y="1059"/>
                </a:cubicBezTo>
                <a:cubicBezTo>
                  <a:pt x="2120" y="1059"/>
                  <a:pt x="2118" y="1059"/>
                  <a:pt x="2116" y="1059"/>
                </a:cubicBezTo>
                <a:close/>
                <a:moveTo>
                  <a:pt x="2194" y="170"/>
                </a:moveTo>
                <a:cubicBezTo>
                  <a:pt x="2230" y="170"/>
                  <a:pt x="2261" y="142"/>
                  <a:pt x="2264" y="105"/>
                </a:cubicBezTo>
                <a:lnTo>
                  <a:pt x="2273" y="0"/>
                </a:lnTo>
                <a:lnTo>
                  <a:pt x="2131" y="0"/>
                </a:lnTo>
                <a:lnTo>
                  <a:pt x="2124" y="94"/>
                </a:lnTo>
                <a:cubicBezTo>
                  <a:pt x="2120" y="133"/>
                  <a:pt x="2149" y="167"/>
                  <a:pt x="2188" y="170"/>
                </a:cubicBezTo>
                <a:cubicBezTo>
                  <a:pt x="2190" y="170"/>
                  <a:pt x="2192" y="170"/>
                  <a:pt x="2194" y="170"/>
                </a:cubicBezTo>
                <a:close/>
                <a:moveTo>
                  <a:pt x="22000" y="4405"/>
                </a:moveTo>
                <a:lnTo>
                  <a:pt x="22000" y="3877"/>
                </a:lnTo>
                <a:cubicBezTo>
                  <a:pt x="21992" y="3873"/>
                  <a:pt x="21983" y="3870"/>
                  <a:pt x="21974" y="3870"/>
                </a:cubicBezTo>
                <a:cubicBezTo>
                  <a:pt x="21935" y="3866"/>
                  <a:pt x="21901" y="3895"/>
                  <a:pt x="21898" y="3934"/>
                </a:cubicBezTo>
                <a:lnTo>
                  <a:pt x="21862" y="4378"/>
                </a:lnTo>
                <a:cubicBezTo>
                  <a:pt x="21859" y="4417"/>
                  <a:pt x="21888" y="4451"/>
                  <a:pt x="21927" y="4455"/>
                </a:cubicBezTo>
                <a:cubicBezTo>
                  <a:pt x="21929" y="4455"/>
                  <a:pt x="21931" y="4455"/>
                  <a:pt x="21933" y="4455"/>
                </a:cubicBezTo>
                <a:cubicBezTo>
                  <a:pt x="21964" y="4455"/>
                  <a:pt x="21991" y="4434"/>
                  <a:pt x="22000" y="4405"/>
                </a:cubicBezTo>
                <a:close/>
                <a:moveTo>
                  <a:pt x="3336" y="39"/>
                </a:moveTo>
                <a:lnTo>
                  <a:pt x="2883" y="2"/>
                </a:lnTo>
                <a:cubicBezTo>
                  <a:pt x="2878" y="2"/>
                  <a:pt x="2874" y="1"/>
                  <a:pt x="2870" y="0"/>
                </a:cubicBezTo>
                <a:lnTo>
                  <a:pt x="3405" y="0"/>
                </a:lnTo>
                <a:cubicBezTo>
                  <a:pt x="3394" y="23"/>
                  <a:pt x="3369" y="39"/>
                  <a:pt x="3342" y="39"/>
                </a:cubicBezTo>
                <a:cubicBezTo>
                  <a:pt x="3340" y="39"/>
                  <a:pt x="3338" y="39"/>
                  <a:pt x="3336" y="39"/>
                </a:cubicBezTo>
                <a:close/>
                <a:moveTo>
                  <a:pt x="4306" y="0"/>
                </a:moveTo>
                <a:lnTo>
                  <a:pt x="3725" y="0"/>
                </a:lnTo>
                <a:cubicBezTo>
                  <a:pt x="3722" y="39"/>
                  <a:pt x="3751" y="73"/>
                  <a:pt x="3790" y="76"/>
                </a:cubicBezTo>
                <a:lnTo>
                  <a:pt x="4244" y="113"/>
                </a:lnTo>
                <a:cubicBezTo>
                  <a:pt x="4246" y="113"/>
                  <a:pt x="4248" y="113"/>
                  <a:pt x="4250" y="113"/>
                </a:cubicBezTo>
                <a:cubicBezTo>
                  <a:pt x="4286" y="113"/>
                  <a:pt x="4317" y="85"/>
                  <a:pt x="4320" y="48"/>
                </a:cubicBezTo>
                <a:cubicBezTo>
                  <a:pt x="4321" y="30"/>
                  <a:pt x="4316" y="13"/>
                  <a:pt x="4306" y="0"/>
                </a:cubicBezTo>
                <a:close/>
                <a:moveTo>
                  <a:pt x="5151" y="186"/>
                </a:moveTo>
                <a:lnTo>
                  <a:pt x="4697" y="149"/>
                </a:lnTo>
                <a:cubicBezTo>
                  <a:pt x="4659" y="146"/>
                  <a:pt x="4630" y="112"/>
                  <a:pt x="4633" y="73"/>
                </a:cubicBezTo>
                <a:cubicBezTo>
                  <a:pt x="4636" y="34"/>
                  <a:pt x="4669" y="5"/>
                  <a:pt x="4709" y="9"/>
                </a:cubicBezTo>
                <a:lnTo>
                  <a:pt x="5163" y="45"/>
                </a:lnTo>
                <a:cubicBezTo>
                  <a:pt x="5201" y="49"/>
                  <a:pt x="5230" y="83"/>
                  <a:pt x="5227" y="121"/>
                </a:cubicBezTo>
                <a:cubicBezTo>
                  <a:pt x="5224" y="158"/>
                  <a:pt x="5193" y="186"/>
                  <a:pt x="5157" y="186"/>
                </a:cubicBezTo>
                <a:cubicBezTo>
                  <a:pt x="5155" y="186"/>
                  <a:pt x="5153" y="186"/>
                  <a:pt x="5151" y="186"/>
                </a:cubicBezTo>
                <a:close/>
                <a:moveTo>
                  <a:pt x="6059" y="260"/>
                </a:moveTo>
                <a:lnTo>
                  <a:pt x="5605" y="223"/>
                </a:lnTo>
                <a:cubicBezTo>
                  <a:pt x="5566" y="220"/>
                  <a:pt x="5537" y="186"/>
                  <a:pt x="5540" y="147"/>
                </a:cubicBezTo>
                <a:cubicBezTo>
                  <a:pt x="5543" y="108"/>
                  <a:pt x="5577" y="79"/>
                  <a:pt x="5616" y="82"/>
                </a:cubicBezTo>
                <a:lnTo>
                  <a:pt x="6070" y="119"/>
                </a:lnTo>
                <a:cubicBezTo>
                  <a:pt x="6109" y="122"/>
                  <a:pt x="6138" y="156"/>
                  <a:pt x="6135" y="195"/>
                </a:cubicBezTo>
                <a:cubicBezTo>
                  <a:pt x="6132" y="232"/>
                  <a:pt x="6101" y="260"/>
                  <a:pt x="6064" y="260"/>
                </a:cubicBezTo>
                <a:cubicBezTo>
                  <a:pt x="6062" y="260"/>
                  <a:pt x="6061" y="260"/>
                  <a:pt x="6059" y="260"/>
                </a:cubicBezTo>
                <a:close/>
                <a:moveTo>
                  <a:pt x="6966" y="333"/>
                </a:moveTo>
                <a:lnTo>
                  <a:pt x="6512" y="297"/>
                </a:lnTo>
                <a:cubicBezTo>
                  <a:pt x="6474" y="293"/>
                  <a:pt x="6445" y="259"/>
                  <a:pt x="6448" y="220"/>
                </a:cubicBezTo>
                <a:cubicBezTo>
                  <a:pt x="6451" y="182"/>
                  <a:pt x="6484" y="153"/>
                  <a:pt x="6524" y="156"/>
                </a:cubicBezTo>
                <a:lnTo>
                  <a:pt x="6977" y="193"/>
                </a:lnTo>
                <a:cubicBezTo>
                  <a:pt x="7016" y="196"/>
                  <a:pt x="7045" y="230"/>
                  <a:pt x="7042" y="269"/>
                </a:cubicBezTo>
                <a:cubicBezTo>
                  <a:pt x="7039" y="306"/>
                  <a:pt x="7008" y="334"/>
                  <a:pt x="6972" y="334"/>
                </a:cubicBezTo>
                <a:cubicBezTo>
                  <a:pt x="6970" y="334"/>
                  <a:pt x="6968" y="333"/>
                  <a:pt x="6966" y="333"/>
                </a:cubicBezTo>
                <a:close/>
                <a:moveTo>
                  <a:pt x="7873" y="407"/>
                </a:moveTo>
                <a:lnTo>
                  <a:pt x="7420" y="370"/>
                </a:lnTo>
                <a:cubicBezTo>
                  <a:pt x="7381" y="367"/>
                  <a:pt x="7352" y="333"/>
                  <a:pt x="7355" y="294"/>
                </a:cubicBezTo>
                <a:cubicBezTo>
                  <a:pt x="7358" y="255"/>
                  <a:pt x="7391" y="226"/>
                  <a:pt x="7431" y="229"/>
                </a:cubicBezTo>
                <a:lnTo>
                  <a:pt x="7885" y="266"/>
                </a:lnTo>
                <a:cubicBezTo>
                  <a:pt x="7924" y="269"/>
                  <a:pt x="7953" y="303"/>
                  <a:pt x="7949" y="342"/>
                </a:cubicBezTo>
                <a:cubicBezTo>
                  <a:pt x="7947" y="379"/>
                  <a:pt x="7916" y="407"/>
                  <a:pt x="7879" y="407"/>
                </a:cubicBezTo>
                <a:cubicBezTo>
                  <a:pt x="7877" y="407"/>
                  <a:pt x="7875" y="407"/>
                  <a:pt x="7873" y="407"/>
                </a:cubicBezTo>
                <a:close/>
                <a:moveTo>
                  <a:pt x="8781" y="481"/>
                </a:moveTo>
                <a:lnTo>
                  <a:pt x="8327" y="444"/>
                </a:lnTo>
                <a:cubicBezTo>
                  <a:pt x="8288" y="441"/>
                  <a:pt x="8259" y="407"/>
                  <a:pt x="8263" y="368"/>
                </a:cubicBezTo>
                <a:cubicBezTo>
                  <a:pt x="8266" y="329"/>
                  <a:pt x="8299" y="300"/>
                  <a:pt x="8339" y="303"/>
                </a:cubicBezTo>
                <a:lnTo>
                  <a:pt x="8792" y="340"/>
                </a:lnTo>
                <a:cubicBezTo>
                  <a:pt x="8831" y="343"/>
                  <a:pt x="8860" y="377"/>
                  <a:pt x="8857" y="416"/>
                </a:cubicBezTo>
                <a:cubicBezTo>
                  <a:pt x="8854" y="453"/>
                  <a:pt x="8823" y="481"/>
                  <a:pt x="8787" y="481"/>
                </a:cubicBezTo>
                <a:cubicBezTo>
                  <a:pt x="8785" y="481"/>
                  <a:pt x="8783" y="481"/>
                  <a:pt x="8781" y="481"/>
                </a:cubicBezTo>
                <a:close/>
                <a:moveTo>
                  <a:pt x="9688" y="554"/>
                </a:moveTo>
                <a:lnTo>
                  <a:pt x="9235" y="517"/>
                </a:lnTo>
                <a:cubicBezTo>
                  <a:pt x="9196" y="514"/>
                  <a:pt x="9167" y="480"/>
                  <a:pt x="9170" y="441"/>
                </a:cubicBezTo>
                <a:cubicBezTo>
                  <a:pt x="9173" y="402"/>
                  <a:pt x="9206" y="374"/>
                  <a:pt x="9246" y="377"/>
                </a:cubicBezTo>
                <a:lnTo>
                  <a:pt x="9700" y="413"/>
                </a:lnTo>
                <a:cubicBezTo>
                  <a:pt x="9739" y="417"/>
                  <a:pt x="9767" y="451"/>
                  <a:pt x="9764" y="489"/>
                </a:cubicBezTo>
                <a:cubicBezTo>
                  <a:pt x="9761" y="526"/>
                  <a:pt x="9730" y="554"/>
                  <a:pt x="9694" y="554"/>
                </a:cubicBezTo>
                <a:cubicBezTo>
                  <a:pt x="9692" y="554"/>
                  <a:pt x="9690" y="554"/>
                  <a:pt x="9688" y="554"/>
                </a:cubicBezTo>
                <a:close/>
                <a:moveTo>
                  <a:pt x="10596" y="628"/>
                </a:moveTo>
                <a:lnTo>
                  <a:pt x="10142" y="591"/>
                </a:lnTo>
                <a:cubicBezTo>
                  <a:pt x="10103" y="588"/>
                  <a:pt x="10074" y="554"/>
                  <a:pt x="10077" y="515"/>
                </a:cubicBezTo>
                <a:cubicBezTo>
                  <a:pt x="10081" y="476"/>
                  <a:pt x="10114" y="447"/>
                  <a:pt x="10153" y="450"/>
                </a:cubicBezTo>
                <a:lnTo>
                  <a:pt x="10607" y="487"/>
                </a:lnTo>
                <a:cubicBezTo>
                  <a:pt x="10646" y="490"/>
                  <a:pt x="10675" y="524"/>
                  <a:pt x="10672" y="563"/>
                </a:cubicBezTo>
                <a:cubicBezTo>
                  <a:pt x="10669" y="600"/>
                  <a:pt x="10638" y="628"/>
                  <a:pt x="10601" y="628"/>
                </a:cubicBezTo>
                <a:cubicBezTo>
                  <a:pt x="10600" y="628"/>
                  <a:pt x="10598" y="628"/>
                  <a:pt x="10596" y="628"/>
                </a:cubicBezTo>
                <a:close/>
                <a:moveTo>
                  <a:pt x="11503" y="701"/>
                </a:moveTo>
                <a:lnTo>
                  <a:pt x="11049" y="665"/>
                </a:lnTo>
                <a:cubicBezTo>
                  <a:pt x="11011" y="661"/>
                  <a:pt x="10982" y="627"/>
                  <a:pt x="10985" y="588"/>
                </a:cubicBezTo>
                <a:cubicBezTo>
                  <a:pt x="10988" y="550"/>
                  <a:pt x="11022" y="521"/>
                  <a:pt x="11061" y="524"/>
                </a:cubicBezTo>
                <a:lnTo>
                  <a:pt x="11515" y="561"/>
                </a:lnTo>
                <a:cubicBezTo>
                  <a:pt x="11553" y="564"/>
                  <a:pt x="11582" y="598"/>
                  <a:pt x="11579" y="637"/>
                </a:cubicBezTo>
                <a:cubicBezTo>
                  <a:pt x="11576" y="674"/>
                  <a:pt x="11545" y="702"/>
                  <a:pt x="11509" y="702"/>
                </a:cubicBezTo>
                <a:cubicBezTo>
                  <a:pt x="11507" y="702"/>
                  <a:pt x="11505" y="701"/>
                  <a:pt x="11503" y="701"/>
                </a:cubicBezTo>
                <a:close/>
                <a:moveTo>
                  <a:pt x="12411" y="775"/>
                </a:moveTo>
                <a:lnTo>
                  <a:pt x="11957" y="738"/>
                </a:lnTo>
                <a:cubicBezTo>
                  <a:pt x="11918" y="735"/>
                  <a:pt x="11889" y="701"/>
                  <a:pt x="11892" y="662"/>
                </a:cubicBezTo>
                <a:cubicBezTo>
                  <a:pt x="11895" y="623"/>
                  <a:pt x="11929" y="594"/>
                  <a:pt x="11968" y="597"/>
                </a:cubicBezTo>
                <a:lnTo>
                  <a:pt x="12422" y="634"/>
                </a:lnTo>
                <a:cubicBezTo>
                  <a:pt x="12461" y="637"/>
                  <a:pt x="12490" y="671"/>
                  <a:pt x="12487" y="710"/>
                </a:cubicBezTo>
                <a:cubicBezTo>
                  <a:pt x="12484" y="747"/>
                  <a:pt x="12453" y="775"/>
                  <a:pt x="12416" y="775"/>
                </a:cubicBezTo>
                <a:cubicBezTo>
                  <a:pt x="12414" y="775"/>
                  <a:pt x="12412" y="775"/>
                  <a:pt x="12411" y="775"/>
                </a:cubicBezTo>
                <a:close/>
                <a:moveTo>
                  <a:pt x="13318" y="849"/>
                </a:moveTo>
                <a:lnTo>
                  <a:pt x="12864" y="812"/>
                </a:lnTo>
                <a:cubicBezTo>
                  <a:pt x="12825" y="809"/>
                  <a:pt x="12796" y="775"/>
                  <a:pt x="12800" y="736"/>
                </a:cubicBezTo>
                <a:cubicBezTo>
                  <a:pt x="12803" y="697"/>
                  <a:pt x="12837" y="668"/>
                  <a:pt x="12876" y="671"/>
                </a:cubicBezTo>
                <a:lnTo>
                  <a:pt x="13329" y="708"/>
                </a:lnTo>
                <a:cubicBezTo>
                  <a:pt x="13368" y="711"/>
                  <a:pt x="13397" y="745"/>
                  <a:pt x="13394" y="784"/>
                </a:cubicBezTo>
                <a:cubicBezTo>
                  <a:pt x="13391" y="821"/>
                  <a:pt x="13360" y="849"/>
                  <a:pt x="13324" y="849"/>
                </a:cubicBezTo>
                <a:cubicBezTo>
                  <a:pt x="13322" y="849"/>
                  <a:pt x="13320" y="849"/>
                  <a:pt x="13318" y="849"/>
                </a:cubicBezTo>
                <a:close/>
                <a:moveTo>
                  <a:pt x="14225" y="922"/>
                </a:moveTo>
                <a:lnTo>
                  <a:pt x="13772" y="885"/>
                </a:lnTo>
                <a:cubicBezTo>
                  <a:pt x="13733" y="882"/>
                  <a:pt x="13704" y="848"/>
                  <a:pt x="13707" y="809"/>
                </a:cubicBezTo>
                <a:cubicBezTo>
                  <a:pt x="13710" y="770"/>
                  <a:pt x="13744" y="742"/>
                  <a:pt x="13783" y="745"/>
                </a:cubicBezTo>
                <a:lnTo>
                  <a:pt x="14237" y="781"/>
                </a:lnTo>
                <a:cubicBezTo>
                  <a:pt x="14276" y="785"/>
                  <a:pt x="14305" y="819"/>
                  <a:pt x="14301" y="857"/>
                </a:cubicBezTo>
                <a:cubicBezTo>
                  <a:pt x="14298" y="894"/>
                  <a:pt x="14268" y="922"/>
                  <a:pt x="14231" y="922"/>
                </a:cubicBezTo>
                <a:cubicBezTo>
                  <a:pt x="14229" y="922"/>
                  <a:pt x="14227" y="922"/>
                  <a:pt x="14225" y="922"/>
                </a:cubicBezTo>
                <a:close/>
                <a:moveTo>
                  <a:pt x="15133" y="996"/>
                </a:moveTo>
                <a:lnTo>
                  <a:pt x="14679" y="959"/>
                </a:lnTo>
                <a:cubicBezTo>
                  <a:pt x="14640" y="956"/>
                  <a:pt x="14611" y="922"/>
                  <a:pt x="14614" y="883"/>
                </a:cubicBezTo>
                <a:cubicBezTo>
                  <a:pt x="14618" y="844"/>
                  <a:pt x="14652" y="815"/>
                  <a:pt x="14690" y="818"/>
                </a:cubicBezTo>
                <a:lnTo>
                  <a:pt x="15144" y="855"/>
                </a:lnTo>
                <a:cubicBezTo>
                  <a:pt x="15183" y="858"/>
                  <a:pt x="15212" y="892"/>
                  <a:pt x="15209" y="931"/>
                </a:cubicBezTo>
                <a:cubicBezTo>
                  <a:pt x="15206" y="968"/>
                  <a:pt x="15175" y="996"/>
                  <a:pt x="15139" y="996"/>
                </a:cubicBezTo>
                <a:cubicBezTo>
                  <a:pt x="15137" y="996"/>
                  <a:pt x="15135" y="996"/>
                  <a:pt x="15133" y="996"/>
                </a:cubicBezTo>
                <a:close/>
                <a:moveTo>
                  <a:pt x="16040" y="1069"/>
                </a:moveTo>
                <a:lnTo>
                  <a:pt x="15586" y="1033"/>
                </a:lnTo>
                <a:cubicBezTo>
                  <a:pt x="15548" y="1029"/>
                  <a:pt x="15519" y="995"/>
                  <a:pt x="15522" y="956"/>
                </a:cubicBezTo>
                <a:cubicBezTo>
                  <a:pt x="15525" y="918"/>
                  <a:pt x="15559" y="889"/>
                  <a:pt x="15598" y="892"/>
                </a:cubicBezTo>
                <a:lnTo>
                  <a:pt x="16052" y="929"/>
                </a:lnTo>
                <a:cubicBezTo>
                  <a:pt x="16090" y="932"/>
                  <a:pt x="16119" y="966"/>
                  <a:pt x="16116" y="1005"/>
                </a:cubicBezTo>
                <a:cubicBezTo>
                  <a:pt x="16113" y="1042"/>
                  <a:pt x="16082" y="1070"/>
                  <a:pt x="16046" y="1070"/>
                </a:cubicBezTo>
                <a:cubicBezTo>
                  <a:pt x="16044" y="1070"/>
                  <a:pt x="16042" y="1069"/>
                  <a:pt x="16040" y="1069"/>
                </a:cubicBezTo>
                <a:close/>
                <a:moveTo>
                  <a:pt x="16948" y="1143"/>
                </a:moveTo>
                <a:lnTo>
                  <a:pt x="16494" y="1106"/>
                </a:lnTo>
                <a:cubicBezTo>
                  <a:pt x="16455" y="1103"/>
                  <a:pt x="16426" y="1069"/>
                  <a:pt x="16429" y="1030"/>
                </a:cubicBezTo>
                <a:cubicBezTo>
                  <a:pt x="16432" y="991"/>
                  <a:pt x="16467" y="963"/>
                  <a:pt x="16505" y="965"/>
                </a:cubicBezTo>
                <a:lnTo>
                  <a:pt x="16959" y="1002"/>
                </a:lnTo>
                <a:cubicBezTo>
                  <a:pt x="16998" y="1005"/>
                  <a:pt x="17027" y="1039"/>
                  <a:pt x="17024" y="1078"/>
                </a:cubicBezTo>
                <a:cubicBezTo>
                  <a:pt x="17021" y="1115"/>
                  <a:pt x="16990" y="1143"/>
                  <a:pt x="16953" y="1143"/>
                </a:cubicBezTo>
                <a:cubicBezTo>
                  <a:pt x="16951" y="1143"/>
                  <a:pt x="16950" y="1143"/>
                  <a:pt x="16948" y="1143"/>
                </a:cubicBezTo>
                <a:close/>
                <a:moveTo>
                  <a:pt x="17855" y="1217"/>
                </a:moveTo>
                <a:lnTo>
                  <a:pt x="17401" y="1180"/>
                </a:lnTo>
                <a:cubicBezTo>
                  <a:pt x="17362" y="1177"/>
                  <a:pt x="17334" y="1143"/>
                  <a:pt x="17337" y="1104"/>
                </a:cubicBezTo>
                <a:cubicBezTo>
                  <a:pt x="17340" y="1065"/>
                  <a:pt x="17373" y="1036"/>
                  <a:pt x="17413" y="1039"/>
                </a:cubicBezTo>
                <a:lnTo>
                  <a:pt x="17866" y="1076"/>
                </a:lnTo>
                <a:cubicBezTo>
                  <a:pt x="17905" y="1079"/>
                  <a:pt x="17934" y="1113"/>
                  <a:pt x="17931" y="1152"/>
                </a:cubicBezTo>
                <a:cubicBezTo>
                  <a:pt x="17928" y="1189"/>
                  <a:pt x="17897" y="1217"/>
                  <a:pt x="17861" y="1217"/>
                </a:cubicBezTo>
                <a:cubicBezTo>
                  <a:pt x="17859" y="1217"/>
                  <a:pt x="17857" y="1217"/>
                  <a:pt x="17855" y="1217"/>
                </a:cubicBezTo>
                <a:close/>
                <a:moveTo>
                  <a:pt x="18762" y="1290"/>
                </a:moveTo>
                <a:lnTo>
                  <a:pt x="18309" y="1253"/>
                </a:lnTo>
                <a:cubicBezTo>
                  <a:pt x="18270" y="1250"/>
                  <a:pt x="18241" y="1216"/>
                  <a:pt x="18244" y="1177"/>
                </a:cubicBezTo>
                <a:cubicBezTo>
                  <a:pt x="18247" y="1138"/>
                  <a:pt x="18281" y="1109"/>
                  <a:pt x="18320" y="1113"/>
                </a:cubicBezTo>
                <a:lnTo>
                  <a:pt x="18774" y="1149"/>
                </a:lnTo>
                <a:cubicBezTo>
                  <a:pt x="18813" y="1153"/>
                  <a:pt x="18842" y="1187"/>
                  <a:pt x="18838" y="1226"/>
                </a:cubicBezTo>
                <a:cubicBezTo>
                  <a:pt x="18835" y="1262"/>
                  <a:pt x="18805" y="1290"/>
                  <a:pt x="18768" y="1290"/>
                </a:cubicBezTo>
                <a:cubicBezTo>
                  <a:pt x="18766" y="1290"/>
                  <a:pt x="18764" y="1290"/>
                  <a:pt x="18762" y="1290"/>
                </a:cubicBezTo>
                <a:close/>
                <a:moveTo>
                  <a:pt x="19670" y="1364"/>
                </a:moveTo>
                <a:lnTo>
                  <a:pt x="19216" y="1327"/>
                </a:lnTo>
                <a:cubicBezTo>
                  <a:pt x="19177" y="1324"/>
                  <a:pt x="19148" y="1290"/>
                  <a:pt x="19151" y="1251"/>
                </a:cubicBezTo>
                <a:cubicBezTo>
                  <a:pt x="19155" y="1212"/>
                  <a:pt x="19189" y="1183"/>
                  <a:pt x="19228" y="1186"/>
                </a:cubicBezTo>
                <a:lnTo>
                  <a:pt x="19681" y="1223"/>
                </a:lnTo>
                <a:cubicBezTo>
                  <a:pt x="19720" y="1226"/>
                  <a:pt x="19749" y="1260"/>
                  <a:pt x="19746" y="1299"/>
                </a:cubicBezTo>
                <a:cubicBezTo>
                  <a:pt x="19743" y="1336"/>
                  <a:pt x="19712" y="1364"/>
                  <a:pt x="19676" y="1364"/>
                </a:cubicBezTo>
                <a:cubicBezTo>
                  <a:pt x="19674" y="1364"/>
                  <a:pt x="19672" y="1364"/>
                  <a:pt x="19670" y="1364"/>
                </a:cubicBezTo>
                <a:close/>
                <a:moveTo>
                  <a:pt x="20577" y="1437"/>
                </a:moveTo>
                <a:lnTo>
                  <a:pt x="20124" y="1401"/>
                </a:lnTo>
                <a:cubicBezTo>
                  <a:pt x="20085" y="1397"/>
                  <a:pt x="20056" y="1363"/>
                  <a:pt x="20059" y="1324"/>
                </a:cubicBezTo>
                <a:cubicBezTo>
                  <a:pt x="20062" y="1286"/>
                  <a:pt x="20096" y="1257"/>
                  <a:pt x="20135" y="1260"/>
                </a:cubicBezTo>
                <a:lnTo>
                  <a:pt x="20589" y="1297"/>
                </a:lnTo>
                <a:cubicBezTo>
                  <a:pt x="20628" y="1300"/>
                  <a:pt x="20656" y="1334"/>
                  <a:pt x="20653" y="1373"/>
                </a:cubicBezTo>
                <a:cubicBezTo>
                  <a:pt x="20650" y="1410"/>
                  <a:pt x="20619" y="1438"/>
                  <a:pt x="20583" y="1438"/>
                </a:cubicBezTo>
                <a:cubicBezTo>
                  <a:pt x="20581" y="1438"/>
                  <a:pt x="20579" y="1437"/>
                  <a:pt x="20577" y="1437"/>
                </a:cubicBezTo>
                <a:close/>
                <a:moveTo>
                  <a:pt x="21485" y="1511"/>
                </a:moveTo>
                <a:lnTo>
                  <a:pt x="21031" y="1474"/>
                </a:lnTo>
                <a:cubicBezTo>
                  <a:pt x="20992" y="1471"/>
                  <a:pt x="20963" y="1437"/>
                  <a:pt x="20966" y="1398"/>
                </a:cubicBezTo>
                <a:cubicBezTo>
                  <a:pt x="20970" y="1359"/>
                  <a:pt x="21004" y="1330"/>
                  <a:pt x="21042" y="1333"/>
                </a:cubicBezTo>
                <a:lnTo>
                  <a:pt x="21496" y="1370"/>
                </a:lnTo>
                <a:cubicBezTo>
                  <a:pt x="21535" y="1373"/>
                  <a:pt x="21564" y="1407"/>
                  <a:pt x="21561" y="1446"/>
                </a:cubicBezTo>
                <a:cubicBezTo>
                  <a:pt x="21558" y="1483"/>
                  <a:pt x="21527" y="1511"/>
                  <a:pt x="21490" y="1511"/>
                </a:cubicBezTo>
                <a:cubicBezTo>
                  <a:pt x="21489" y="1511"/>
                  <a:pt x="21487" y="1511"/>
                  <a:pt x="21485" y="1511"/>
                </a:cubicBezTo>
                <a:close/>
                <a:moveTo>
                  <a:pt x="22000" y="3566"/>
                </a:moveTo>
                <a:lnTo>
                  <a:pt x="22000" y="2994"/>
                </a:lnTo>
                <a:cubicBezTo>
                  <a:pt x="21983" y="3005"/>
                  <a:pt x="21972" y="3024"/>
                  <a:pt x="21970" y="3045"/>
                </a:cubicBezTo>
                <a:lnTo>
                  <a:pt x="21934" y="3490"/>
                </a:lnTo>
                <a:cubicBezTo>
                  <a:pt x="21931" y="3529"/>
                  <a:pt x="21960" y="3563"/>
                  <a:pt x="21999" y="3566"/>
                </a:cubicBezTo>
                <a:lnTo>
                  <a:pt x="22000" y="3566"/>
                </a:lnTo>
                <a:close/>
                <a:moveTo>
                  <a:pt x="21855" y="5343"/>
                </a:moveTo>
                <a:cubicBezTo>
                  <a:pt x="21816" y="5340"/>
                  <a:pt x="21787" y="5306"/>
                  <a:pt x="21790" y="5267"/>
                </a:cubicBezTo>
                <a:lnTo>
                  <a:pt x="21826" y="4823"/>
                </a:lnTo>
                <a:cubicBezTo>
                  <a:pt x="21829" y="4784"/>
                  <a:pt x="21863" y="4755"/>
                  <a:pt x="21902" y="4758"/>
                </a:cubicBezTo>
                <a:cubicBezTo>
                  <a:pt x="21941" y="4761"/>
                  <a:pt x="21970" y="4795"/>
                  <a:pt x="21967" y="4834"/>
                </a:cubicBezTo>
                <a:lnTo>
                  <a:pt x="21931" y="5279"/>
                </a:lnTo>
                <a:cubicBezTo>
                  <a:pt x="21928" y="5315"/>
                  <a:pt x="21897" y="5343"/>
                  <a:pt x="21860" y="5343"/>
                </a:cubicBezTo>
                <a:cubicBezTo>
                  <a:pt x="21859" y="5343"/>
                  <a:pt x="21857" y="5343"/>
                  <a:pt x="21855" y="5343"/>
                </a:cubicBezTo>
                <a:close/>
                <a:moveTo>
                  <a:pt x="21783" y="6232"/>
                </a:moveTo>
                <a:cubicBezTo>
                  <a:pt x="21744" y="6229"/>
                  <a:pt x="21715" y="6195"/>
                  <a:pt x="21718" y="6156"/>
                </a:cubicBezTo>
                <a:lnTo>
                  <a:pt x="21754" y="5712"/>
                </a:lnTo>
                <a:cubicBezTo>
                  <a:pt x="21757" y="5673"/>
                  <a:pt x="21792" y="5644"/>
                  <a:pt x="21830" y="5647"/>
                </a:cubicBezTo>
                <a:cubicBezTo>
                  <a:pt x="21869" y="5650"/>
                  <a:pt x="21898" y="5684"/>
                  <a:pt x="21895" y="5723"/>
                </a:cubicBezTo>
                <a:lnTo>
                  <a:pt x="21859" y="6167"/>
                </a:lnTo>
                <a:cubicBezTo>
                  <a:pt x="21856" y="6204"/>
                  <a:pt x="21825" y="6232"/>
                  <a:pt x="21788" y="6232"/>
                </a:cubicBezTo>
                <a:cubicBezTo>
                  <a:pt x="21786" y="6232"/>
                  <a:pt x="21785" y="6232"/>
                  <a:pt x="21783" y="6232"/>
                </a:cubicBezTo>
                <a:close/>
                <a:moveTo>
                  <a:pt x="21711" y="7121"/>
                </a:moveTo>
                <a:cubicBezTo>
                  <a:pt x="21672" y="7117"/>
                  <a:pt x="21643" y="7083"/>
                  <a:pt x="21646" y="7045"/>
                </a:cubicBezTo>
                <a:lnTo>
                  <a:pt x="21682" y="6600"/>
                </a:lnTo>
                <a:cubicBezTo>
                  <a:pt x="21685" y="6561"/>
                  <a:pt x="21719" y="6533"/>
                  <a:pt x="21758" y="6536"/>
                </a:cubicBezTo>
                <a:cubicBezTo>
                  <a:pt x="21797" y="6539"/>
                  <a:pt x="21826" y="6573"/>
                  <a:pt x="21823" y="6612"/>
                </a:cubicBezTo>
                <a:lnTo>
                  <a:pt x="21787" y="7056"/>
                </a:lnTo>
                <a:cubicBezTo>
                  <a:pt x="21784" y="7093"/>
                  <a:pt x="21753" y="7121"/>
                  <a:pt x="21716" y="7121"/>
                </a:cubicBezTo>
                <a:cubicBezTo>
                  <a:pt x="21714" y="7121"/>
                  <a:pt x="21712" y="7121"/>
                  <a:pt x="21711" y="7121"/>
                </a:cubicBezTo>
                <a:close/>
                <a:moveTo>
                  <a:pt x="21638" y="8009"/>
                </a:moveTo>
                <a:cubicBezTo>
                  <a:pt x="21600" y="8006"/>
                  <a:pt x="21571" y="7972"/>
                  <a:pt x="21574" y="7933"/>
                </a:cubicBezTo>
                <a:lnTo>
                  <a:pt x="21610" y="7489"/>
                </a:lnTo>
                <a:cubicBezTo>
                  <a:pt x="21613" y="7450"/>
                  <a:pt x="21647" y="7421"/>
                  <a:pt x="21686" y="7424"/>
                </a:cubicBezTo>
                <a:cubicBezTo>
                  <a:pt x="21725" y="7427"/>
                  <a:pt x="21754" y="7461"/>
                  <a:pt x="21751" y="7500"/>
                </a:cubicBezTo>
                <a:lnTo>
                  <a:pt x="21714" y="7945"/>
                </a:lnTo>
                <a:cubicBezTo>
                  <a:pt x="21711" y="7982"/>
                  <a:pt x="21681" y="8009"/>
                  <a:pt x="21644" y="8009"/>
                </a:cubicBezTo>
                <a:cubicBezTo>
                  <a:pt x="21642" y="8009"/>
                  <a:pt x="21640" y="8009"/>
                  <a:pt x="21638" y="8009"/>
                </a:cubicBezTo>
                <a:close/>
                <a:moveTo>
                  <a:pt x="21566" y="8898"/>
                </a:moveTo>
                <a:cubicBezTo>
                  <a:pt x="21527" y="8895"/>
                  <a:pt x="21499" y="8861"/>
                  <a:pt x="21502" y="8822"/>
                </a:cubicBezTo>
                <a:lnTo>
                  <a:pt x="21538" y="8378"/>
                </a:lnTo>
                <a:cubicBezTo>
                  <a:pt x="21541" y="8339"/>
                  <a:pt x="21575" y="8310"/>
                  <a:pt x="21614" y="8313"/>
                </a:cubicBezTo>
                <a:cubicBezTo>
                  <a:pt x="21653" y="8316"/>
                  <a:pt x="21682" y="8350"/>
                  <a:pt x="21678" y="8389"/>
                </a:cubicBezTo>
                <a:lnTo>
                  <a:pt x="21642" y="8833"/>
                </a:lnTo>
                <a:cubicBezTo>
                  <a:pt x="21639" y="8870"/>
                  <a:pt x="21609" y="8898"/>
                  <a:pt x="21572" y="8898"/>
                </a:cubicBezTo>
                <a:cubicBezTo>
                  <a:pt x="21570" y="8898"/>
                  <a:pt x="21568" y="8898"/>
                  <a:pt x="21566" y="8898"/>
                </a:cubicBezTo>
                <a:close/>
                <a:moveTo>
                  <a:pt x="21494" y="9787"/>
                </a:moveTo>
                <a:cubicBezTo>
                  <a:pt x="21455" y="9783"/>
                  <a:pt x="21426" y="9749"/>
                  <a:pt x="21430" y="9711"/>
                </a:cubicBezTo>
                <a:lnTo>
                  <a:pt x="21466" y="9266"/>
                </a:lnTo>
                <a:cubicBezTo>
                  <a:pt x="21469" y="9227"/>
                  <a:pt x="21503" y="9198"/>
                  <a:pt x="21542" y="9202"/>
                </a:cubicBezTo>
                <a:cubicBezTo>
                  <a:pt x="21581" y="9205"/>
                  <a:pt x="21609" y="9239"/>
                  <a:pt x="21606" y="9278"/>
                </a:cubicBezTo>
                <a:lnTo>
                  <a:pt x="21570" y="9722"/>
                </a:lnTo>
                <a:cubicBezTo>
                  <a:pt x="21567" y="9759"/>
                  <a:pt x="21536" y="9787"/>
                  <a:pt x="21500" y="9787"/>
                </a:cubicBezTo>
                <a:cubicBezTo>
                  <a:pt x="21498" y="9787"/>
                  <a:pt x="21496" y="9787"/>
                  <a:pt x="21494" y="9787"/>
                </a:cubicBezTo>
                <a:close/>
                <a:moveTo>
                  <a:pt x="21422" y="10675"/>
                </a:moveTo>
                <a:cubicBezTo>
                  <a:pt x="21383" y="10672"/>
                  <a:pt x="21354" y="10638"/>
                  <a:pt x="21358" y="10599"/>
                </a:cubicBezTo>
                <a:lnTo>
                  <a:pt x="21394" y="10155"/>
                </a:lnTo>
                <a:cubicBezTo>
                  <a:pt x="21397" y="10116"/>
                  <a:pt x="21431" y="10087"/>
                  <a:pt x="21470" y="10090"/>
                </a:cubicBezTo>
                <a:cubicBezTo>
                  <a:pt x="21508" y="10093"/>
                  <a:pt x="21537" y="10128"/>
                  <a:pt x="21534" y="10166"/>
                </a:cubicBezTo>
                <a:lnTo>
                  <a:pt x="21498" y="10611"/>
                </a:lnTo>
                <a:cubicBezTo>
                  <a:pt x="21495" y="10648"/>
                  <a:pt x="21464" y="10676"/>
                  <a:pt x="21428" y="10676"/>
                </a:cubicBezTo>
                <a:cubicBezTo>
                  <a:pt x="21426" y="10676"/>
                  <a:pt x="21424" y="10675"/>
                  <a:pt x="21422" y="10675"/>
                </a:cubicBezTo>
                <a:close/>
                <a:moveTo>
                  <a:pt x="21350" y="11564"/>
                </a:moveTo>
                <a:cubicBezTo>
                  <a:pt x="21311" y="11561"/>
                  <a:pt x="21282" y="11527"/>
                  <a:pt x="21285" y="11488"/>
                </a:cubicBezTo>
                <a:lnTo>
                  <a:pt x="21322" y="11044"/>
                </a:lnTo>
                <a:cubicBezTo>
                  <a:pt x="21325" y="11005"/>
                  <a:pt x="21359" y="10976"/>
                  <a:pt x="21398" y="10979"/>
                </a:cubicBezTo>
                <a:cubicBezTo>
                  <a:pt x="21436" y="10982"/>
                  <a:pt x="21465" y="11016"/>
                  <a:pt x="21462" y="11055"/>
                </a:cubicBezTo>
                <a:lnTo>
                  <a:pt x="21426" y="11499"/>
                </a:lnTo>
                <a:cubicBezTo>
                  <a:pt x="21423" y="11536"/>
                  <a:pt x="21392" y="11564"/>
                  <a:pt x="21356" y="11564"/>
                </a:cubicBezTo>
                <a:cubicBezTo>
                  <a:pt x="21354" y="11564"/>
                  <a:pt x="21352" y="11564"/>
                  <a:pt x="21350" y="11564"/>
                </a:cubicBezTo>
                <a:close/>
                <a:moveTo>
                  <a:pt x="21278" y="12453"/>
                </a:moveTo>
                <a:cubicBezTo>
                  <a:pt x="21239" y="12450"/>
                  <a:pt x="21210" y="12415"/>
                  <a:pt x="21213" y="12377"/>
                </a:cubicBezTo>
                <a:lnTo>
                  <a:pt x="21249" y="11932"/>
                </a:lnTo>
                <a:cubicBezTo>
                  <a:pt x="21253" y="11893"/>
                  <a:pt x="21286" y="11865"/>
                  <a:pt x="21325" y="11868"/>
                </a:cubicBezTo>
                <a:cubicBezTo>
                  <a:pt x="21364" y="11871"/>
                  <a:pt x="21393" y="11905"/>
                  <a:pt x="21390" y="11944"/>
                </a:cubicBezTo>
                <a:lnTo>
                  <a:pt x="21354" y="12388"/>
                </a:lnTo>
                <a:cubicBezTo>
                  <a:pt x="21351" y="12425"/>
                  <a:pt x="21320" y="12453"/>
                  <a:pt x="21284" y="12453"/>
                </a:cubicBezTo>
                <a:cubicBezTo>
                  <a:pt x="21282" y="12453"/>
                  <a:pt x="21280" y="12453"/>
                  <a:pt x="21278" y="12453"/>
                </a:cubicBezTo>
                <a:close/>
                <a:moveTo>
                  <a:pt x="21206" y="13341"/>
                </a:moveTo>
                <a:cubicBezTo>
                  <a:pt x="21167" y="13338"/>
                  <a:pt x="21138" y="13304"/>
                  <a:pt x="21141" y="13265"/>
                </a:cubicBezTo>
                <a:lnTo>
                  <a:pt x="21177" y="12821"/>
                </a:lnTo>
                <a:cubicBezTo>
                  <a:pt x="21181" y="12782"/>
                  <a:pt x="21215" y="12753"/>
                  <a:pt x="21253" y="12756"/>
                </a:cubicBezTo>
                <a:cubicBezTo>
                  <a:pt x="21292" y="12760"/>
                  <a:pt x="21321" y="12794"/>
                  <a:pt x="21318" y="12832"/>
                </a:cubicBezTo>
                <a:lnTo>
                  <a:pt x="21282" y="13277"/>
                </a:lnTo>
                <a:cubicBezTo>
                  <a:pt x="21279" y="13314"/>
                  <a:pt x="21248" y="13342"/>
                  <a:pt x="21212" y="13342"/>
                </a:cubicBezTo>
                <a:cubicBezTo>
                  <a:pt x="21210" y="13342"/>
                  <a:pt x="21208" y="13342"/>
                  <a:pt x="21206" y="13341"/>
                </a:cubicBezTo>
                <a:close/>
                <a:moveTo>
                  <a:pt x="21134" y="14230"/>
                </a:moveTo>
                <a:cubicBezTo>
                  <a:pt x="21095" y="14227"/>
                  <a:pt x="21066" y="14193"/>
                  <a:pt x="21069" y="14154"/>
                </a:cubicBezTo>
                <a:lnTo>
                  <a:pt x="21105" y="13710"/>
                </a:lnTo>
                <a:cubicBezTo>
                  <a:pt x="21108" y="13671"/>
                  <a:pt x="21142" y="13642"/>
                  <a:pt x="21181" y="13645"/>
                </a:cubicBezTo>
                <a:cubicBezTo>
                  <a:pt x="21220" y="13648"/>
                  <a:pt x="21249" y="13682"/>
                  <a:pt x="21246" y="13721"/>
                </a:cubicBezTo>
                <a:lnTo>
                  <a:pt x="21210" y="14165"/>
                </a:lnTo>
                <a:cubicBezTo>
                  <a:pt x="21207" y="14202"/>
                  <a:pt x="21176" y="14230"/>
                  <a:pt x="21140" y="14230"/>
                </a:cubicBezTo>
                <a:cubicBezTo>
                  <a:pt x="21138" y="14230"/>
                  <a:pt x="21136" y="14230"/>
                  <a:pt x="21134" y="14230"/>
                </a:cubicBezTo>
                <a:close/>
                <a:moveTo>
                  <a:pt x="21062" y="15119"/>
                </a:moveTo>
                <a:cubicBezTo>
                  <a:pt x="21023" y="15116"/>
                  <a:pt x="20994" y="15082"/>
                  <a:pt x="20997" y="15043"/>
                </a:cubicBezTo>
                <a:lnTo>
                  <a:pt x="21033" y="14598"/>
                </a:lnTo>
                <a:cubicBezTo>
                  <a:pt x="21036" y="14560"/>
                  <a:pt x="21070" y="14531"/>
                  <a:pt x="21109" y="14534"/>
                </a:cubicBezTo>
                <a:cubicBezTo>
                  <a:pt x="21148" y="14537"/>
                  <a:pt x="21177" y="14571"/>
                  <a:pt x="21174" y="14610"/>
                </a:cubicBezTo>
                <a:lnTo>
                  <a:pt x="21138" y="15054"/>
                </a:lnTo>
                <a:cubicBezTo>
                  <a:pt x="21135" y="15091"/>
                  <a:pt x="21104" y="15119"/>
                  <a:pt x="21068" y="15119"/>
                </a:cubicBezTo>
                <a:cubicBezTo>
                  <a:pt x="21066" y="15119"/>
                  <a:pt x="21064" y="15119"/>
                  <a:pt x="21062" y="15119"/>
                </a:cubicBezTo>
                <a:close/>
                <a:moveTo>
                  <a:pt x="20990" y="16007"/>
                </a:moveTo>
                <a:cubicBezTo>
                  <a:pt x="20951" y="16004"/>
                  <a:pt x="20922" y="15970"/>
                  <a:pt x="20925" y="15931"/>
                </a:cubicBezTo>
                <a:lnTo>
                  <a:pt x="20961" y="15487"/>
                </a:lnTo>
                <a:cubicBezTo>
                  <a:pt x="20964" y="15448"/>
                  <a:pt x="20998" y="15419"/>
                  <a:pt x="21037" y="15422"/>
                </a:cubicBezTo>
                <a:cubicBezTo>
                  <a:pt x="21076" y="15426"/>
                  <a:pt x="21105" y="15460"/>
                  <a:pt x="21102" y="15498"/>
                </a:cubicBezTo>
                <a:lnTo>
                  <a:pt x="21066" y="15943"/>
                </a:lnTo>
                <a:cubicBezTo>
                  <a:pt x="21063" y="15980"/>
                  <a:pt x="21032" y="16008"/>
                  <a:pt x="20995" y="16008"/>
                </a:cubicBezTo>
                <a:cubicBezTo>
                  <a:pt x="20994" y="16008"/>
                  <a:pt x="20992" y="16008"/>
                  <a:pt x="20990" y="16007"/>
                </a:cubicBezTo>
                <a:close/>
                <a:moveTo>
                  <a:pt x="20918" y="16896"/>
                </a:moveTo>
                <a:cubicBezTo>
                  <a:pt x="20879" y="16893"/>
                  <a:pt x="20850" y="16859"/>
                  <a:pt x="20853" y="16820"/>
                </a:cubicBezTo>
                <a:lnTo>
                  <a:pt x="20889" y="16376"/>
                </a:lnTo>
                <a:cubicBezTo>
                  <a:pt x="20892" y="16337"/>
                  <a:pt x="20926" y="16308"/>
                  <a:pt x="20965" y="16311"/>
                </a:cubicBezTo>
                <a:cubicBezTo>
                  <a:pt x="21004" y="16314"/>
                  <a:pt x="21033" y="16348"/>
                  <a:pt x="21030" y="16387"/>
                </a:cubicBezTo>
                <a:lnTo>
                  <a:pt x="20994" y="16831"/>
                </a:lnTo>
                <a:cubicBezTo>
                  <a:pt x="20991" y="16868"/>
                  <a:pt x="20960" y="16896"/>
                  <a:pt x="20923" y="16896"/>
                </a:cubicBezTo>
                <a:cubicBezTo>
                  <a:pt x="20921" y="16896"/>
                  <a:pt x="20920" y="16896"/>
                  <a:pt x="20918" y="16896"/>
                </a:cubicBezTo>
                <a:close/>
                <a:moveTo>
                  <a:pt x="20846" y="17785"/>
                </a:moveTo>
                <a:cubicBezTo>
                  <a:pt x="20807" y="17782"/>
                  <a:pt x="20778" y="17748"/>
                  <a:pt x="20781" y="17709"/>
                </a:cubicBezTo>
                <a:lnTo>
                  <a:pt x="20817" y="17264"/>
                </a:lnTo>
                <a:cubicBezTo>
                  <a:pt x="20820" y="17226"/>
                  <a:pt x="20854" y="17196"/>
                  <a:pt x="20893" y="17200"/>
                </a:cubicBezTo>
                <a:cubicBezTo>
                  <a:pt x="20932" y="17203"/>
                  <a:pt x="20961" y="17237"/>
                  <a:pt x="20958" y="17276"/>
                </a:cubicBezTo>
                <a:lnTo>
                  <a:pt x="20922" y="17720"/>
                </a:lnTo>
                <a:cubicBezTo>
                  <a:pt x="20919" y="17757"/>
                  <a:pt x="20888" y="17785"/>
                  <a:pt x="20851" y="17785"/>
                </a:cubicBezTo>
                <a:cubicBezTo>
                  <a:pt x="20849" y="17785"/>
                  <a:pt x="20847" y="17785"/>
                  <a:pt x="20846" y="17785"/>
                </a:cubicBezTo>
                <a:close/>
                <a:moveTo>
                  <a:pt x="20773" y="18673"/>
                </a:moveTo>
                <a:cubicBezTo>
                  <a:pt x="20735" y="18670"/>
                  <a:pt x="20706" y="18636"/>
                  <a:pt x="20709" y="18597"/>
                </a:cubicBezTo>
                <a:lnTo>
                  <a:pt x="20745" y="18153"/>
                </a:lnTo>
                <a:cubicBezTo>
                  <a:pt x="20748" y="18114"/>
                  <a:pt x="20782" y="18085"/>
                  <a:pt x="20821" y="18089"/>
                </a:cubicBezTo>
                <a:cubicBezTo>
                  <a:pt x="20860" y="18092"/>
                  <a:pt x="20889" y="18126"/>
                  <a:pt x="20886" y="18165"/>
                </a:cubicBezTo>
                <a:lnTo>
                  <a:pt x="20849" y="18609"/>
                </a:lnTo>
                <a:cubicBezTo>
                  <a:pt x="20846" y="18646"/>
                  <a:pt x="20816" y="18674"/>
                  <a:pt x="20779" y="18674"/>
                </a:cubicBezTo>
                <a:cubicBezTo>
                  <a:pt x="20777" y="18674"/>
                  <a:pt x="20775" y="18674"/>
                  <a:pt x="20773" y="18673"/>
                </a:cubicBezTo>
                <a:close/>
                <a:moveTo>
                  <a:pt x="20701" y="19562"/>
                </a:moveTo>
                <a:cubicBezTo>
                  <a:pt x="20663" y="19559"/>
                  <a:pt x="20634" y="19525"/>
                  <a:pt x="20637" y="19486"/>
                </a:cubicBezTo>
                <a:lnTo>
                  <a:pt x="20673" y="19042"/>
                </a:lnTo>
                <a:cubicBezTo>
                  <a:pt x="20676" y="19003"/>
                  <a:pt x="20710" y="18974"/>
                  <a:pt x="20749" y="18977"/>
                </a:cubicBezTo>
                <a:cubicBezTo>
                  <a:pt x="20788" y="18980"/>
                  <a:pt x="20817" y="19014"/>
                  <a:pt x="20813" y="19053"/>
                </a:cubicBezTo>
                <a:lnTo>
                  <a:pt x="20777" y="19498"/>
                </a:lnTo>
                <a:cubicBezTo>
                  <a:pt x="20774" y="19534"/>
                  <a:pt x="20744" y="19562"/>
                  <a:pt x="20707" y="19562"/>
                </a:cubicBezTo>
                <a:cubicBezTo>
                  <a:pt x="20705" y="19562"/>
                  <a:pt x="20703" y="19562"/>
                  <a:pt x="20701" y="19562"/>
                </a:cubicBezTo>
                <a:close/>
                <a:moveTo>
                  <a:pt x="20629" y="20451"/>
                </a:moveTo>
                <a:cubicBezTo>
                  <a:pt x="20590" y="20448"/>
                  <a:pt x="20562" y="20414"/>
                  <a:pt x="20565" y="20375"/>
                </a:cubicBezTo>
                <a:lnTo>
                  <a:pt x="20601" y="19930"/>
                </a:lnTo>
                <a:cubicBezTo>
                  <a:pt x="20604" y="19892"/>
                  <a:pt x="20638" y="19862"/>
                  <a:pt x="20677" y="19866"/>
                </a:cubicBezTo>
                <a:cubicBezTo>
                  <a:pt x="20716" y="19869"/>
                  <a:pt x="20745" y="19903"/>
                  <a:pt x="20741" y="19942"/>
                </a:cubicBezTo>
                <a:lnTo>
                  <a:pt x="20705" y="20386"/>
                </a:lnTo>
                <a:cubicBezTo>
                  <a:pt x="20702" y="20423"/>
                  <a:pt x="20671" y="20451"/>
                  <a:pt x="20635" y="20451"/>
                </a:cubicBezTo>
                <a:cubicBezTo>
                  <a:pt x="20633" y="20451"/>
                  <a:pt x="20631" y="20451"/>
                  <a:pt x="20629" y="20451"/>
                </a:cubicBezTo>
                <a:close/>
                <a:moveTo>
                  <a:pt x="20557" y="21340"/>
                </a:moveTo>
                <a:cubicBezTo>
                  <a:pt x="20518" y="21336"/>
                  <a:pt x="20489" y="21302"/>
                  <a:pt x="20493" y="21264"/>
                </a:cubicBezTo>
                <a:lnTo>
                  <a:pt x="20529" y="20819"/>
                </a:lnTo>
                <a:cubicBezTo>
                  <a:pt x="20532" y="20780"/>
                  <a:pt x="20566" y="20751"/>
                  <a:pt x="20605" y="20755"/>
                </a:cubicBezTo>
                <a:cubicBezTo>
                  <a:pt x="20643" y="20758"/>
                  <a:pt x="20672" y="20792"/>
                  <a:pt x="20669" y="20831"/>
                </a:cubicBezTo>
                <a:lnTo>
                  <a:pt x="20633" y="21275"/>
                </a:lnTo>
                <a:cubicBezTo>
                  <a:pt x="20630" y="21312"/>
                  <a:pt x="20599" y="21340"/>
                  <a:pt x="20563" y="21340"/>
                </a:cubicBezTo>
                <a:cubicBezTo>
                  <a:pt x="20561" y="21340"/>
                  <a:pt x="20559" y="21340"/>
                  <a:pt x="20557" y="21340"/>
                </a:cubicBezTo>
                <a:close/>
                <a:moveTo>
                  <a:pt x="20485" y="22228"/>
                </a:moveTo>
                <a:cubicBezTo>
                  <a:pt x="20446" y="22225"/>
                  <a:pt x="20417" y="22191"/>
                  <a:pt x="20420" y="22152"/>
                </a:cubicBezTo>
                <a:lnTo>
                  <a:pt x="20457" y="21708"/>
                </a:lnTo>
                <a:cubicBezTo>
                  <a:pt x="20460" y="21669"/>
                  <a:pt x="20494" y="21640"/>
                  <a:pt x="20533" y="21643"/>
                </a:cubicBezTo>
                <a:cubicBezTo>
                  <a:pt x="20571" y="21646"/>
                  <a:pt x="20600" y="21680"/>
                  <a:pt x="20597" y="21719"/>
                </a:cubicBezTo>
                <a:lnTo>
                  <a:pt x="20561" y="22164"/>
                </a:lnTo>
                <a:cubicBezTo>
                  <a:pt x="20558" y="22201"/>
                  <a:pt x="20527" y="22229"/>
                  <a:pt x="20491" y="22229"/>
                </a:cubicBezTo>
                <a:cubicBezTo>
                  <a:pt x="20489" y="22229"/>
                  <a:pt x="20487" y="22228"/>
                  <a:pt x="20485" y="22228"/>
                </a:cubicBezTo>
                <a:close/>
                <a:moveTo>
                  <a:pt x="20413" y="23117"/>
                </a:moveTo>
                <a:cubicBezTo>
                  <a:pt x="20374" y="23114"/>
                  <a:pt x="20345" y="23080"/>
                  <a:pt x="20348" y="23041"/>
                </a:cubicBezTo>
                <a:lnTo>
                  <a:pt x="20384" y="22597"/>
                </a:lnTo>
                <a:cubicBezTo>
                  <a:pt x="20388" y="22558"/>
                  <a:pt x="20422" y="22529"/>
                  <a:pt x="20460" y="22532"/>
                </a:cubicBezTo>
                <a:cubicBezTo>
                  <a:pt x="20499" y="22535"/>
                  <a:pt x="20528" y="22569"/>
                  <a:pt x="20525" y="22608"/>
                </a:cubicBezTo>
                <a:lnTo>
                  <a:pt x="20489" y="23052"/>
                </a:lnTo>
                <a:cubicBezTo>
                  <a:pt x="20486" y="23089"/>
                  <a:pt x="20455" y="23117"/>
                  <a:pt x="20419" y="23117"/>
                </a:cubicBezTo>
                <a:cubicBezTo>
                  <a:pt x="20417" y="23117"/>
                  <a:pt x="20415" y="23117"/>
                  <a:pt x="20413" y="23117"/>
                </a:cubicBezTo>
                <a:close/>
                <a:moveTo>
                  <a:pt x="20341" y="24006"/>
                </a:moveTo>
                <a:cubicBezTo>
                  <a:pt x="20302" y="24002"/>
                  <a:pt x="20273" y="23968"/>
                  <a:pt x="20276" y="23930"/>
                </a:cubicBezTo>
                <a:lnTo>
                  <a:pt x="20312" y="23485"/>
                </a:lnTo>
                <a:cubicBezTo>
                  <a:pt x="20316" y="23446"/>
                  <a:pt x="20349" y="23417"/>
                  <a:pt x="20388" y="23421"/>
                </a:cubicBezTo>
                <a:cubicBezTo>
                  <a:pt x="20427" y="23424"/>
                  <a:pt x="20456" y="23458"/>
                  <a:pt x="20453" y="23497"/>
                </a:cubicBezTo>
                <a:lnTo>
                  <a:pt x="20417" y="23941"/>
                </a:lnTo>
                <a:cubicBezTo>
                  <a:pt x="20414" y="23978"/>
                  <a:pt x="20383" y="24006"/>
                  <a:pt x="20347" y="24006"/>
                </a:cubicBezTo>
                <a:cubicBezTo>
                  <a:pt x="20345" y="24006"/>
                  <a:pt x="20343" y="24006"/>
                  <a:pt x="20341" y="24006"/>
                </a:cubicBezTo>
                <a:close/>
                <a:moveTo>
                  <a:pt x="20269" y="24894"/>
                </a:moveTo>
                <a:cubicBezTo>
                  <a:pt x="20230" y="24891"/>
                  <a:pt x="20201" y="24857"/>
                  <a:pt x="20204" y="24818"/>
                </a:cubicBezTo>
                <a:lnTo>
                  <a:pt x="20240" y="24374"/>
                </a:lnTo>
                <a:cubicBezTo>
                  <a:pt x="20243" y="24335"/>
                  <a:pt x="20278" y="24306"/>
                  <a:pt x="20316" y="24309"/>
                </a:cubicBezTo>
                <a:cubicBezTo>
                  <a:pt x="20355" y="24312"/>
                  <a:pt x="20384" y="24347"/>
                  <a:pt x="20381" y="24385"/>
                </a:cubicBezTo>
                <a:lnTo>
                  <a:pt x="20345" y="24830"/>
                </a:lnTo>
                <a:cubicBezTo>
                  <a:pt x="20342" y="24867"/>
                  <a:pt x="20311" y="24895"/>
                  <a:pt x="20275" y="24895"/>
                </a:cubicBezTo>
                <a:cubicBezTo>
                  <a:pt x="20273" y="24895"/>
                  <a:pt x="20271" y="24894"/>
                  <a:pt x="20269" y="24894"/>
                </a:cubicBezTo>
                <a:close/>
                <a:moveTo>
                  <a:pt x="20197" y="25783"/>
                </a:moveTo>
                <a:cubicBezTo>
                  <a:pt x="20158" y="25780"/>
                  <a:pt x="20129" y="25746"/>
                  <a:pt x="20132" y="25707"/>
                </a:cubicBezTo>
                <a:lnTo>
                  <a:pt x="20168" y="25263"/>
                </a:lnTo>
                <a:cubicBezTo>
                  <a:pt x="20171" y="25224"/>
                  <a:pt x="20205" y="25195"/>
                  <a:pt x="20244" y="25198"/>
                </a:cubicBezTo>
                <a:cubicBezTo>
                  <a:pt x="20283" y="25201"/>
                  <a:pt x="20312" y="25235"/>
                  <a:pt x="20309" y="25274"/>
                </a:cubicBezTo>
                <a:lnTo>
                  <a:pt x="20273" y="25718"/>
                </a:lnTo>
                <a:cubicBezTo>
                  <a:pt x="20270" y="25755"/>
                  <a:pt x="20239" y="25783"/>
                  <a:pt x="20203" y="25783"/>
                </a:cubicBezTo>
                <a:cubicBezTo>
                  <a:pt x="20201" y="25783"/>
                  <a:pt x="20199" y="25783"/>
                  <a:pt x="20197" y="25783"/>
                </a:cubicBezTo>
                <a:close/>
                <a:moveTo>
                  <a:pt x="20125" y="26672"/>
                </a:moveTo>
                <a:cubicBezTo>
                  <a:pt x="20086" y="26669"/>
                  <a:pt x="20057" y="26634"/>
                  <a:pt x="20060" y="26596"/>
                </a:cubicBezTo>
                <a:lnTo>
                  <a:pt x="20096" y="26151"/>
                </a:lnTo>
                <a:cubicBezTo>
                  <a:pt x="20099" y="26112"/>
                  <a:pt x="20134" y="26083"/>
                  <a:pt x="20172" y="26087"/>
                </a:cubicBezTo>
                <a:cubicBezTo>
                  <a:pt x="20211" y="26090"/>
                  <a:pt x="20240" y="26124"/>
                  <a:pt x="20237" y="26163"/>
                </a:cubicBezTo>
                <a:lnTo>
                  <a:pt x="20201" y="26607"/>
                </a:lnTo>
                <a:cubicBezTo>
                  <a:pt x="20198" y="26644"/>
                  <a:pt x="20167" y="26672"/>
                  <a:pt x="20130" y="26672"/>
                </a:cubicBezTo>
                <a:cubicBezTo>
                  <a:pt x="20129" y="26672"/>
                  <a:pt x="20127" y="26672"/>
                  <a:pt x="20125" y="26672"/>
                </a:cubicBezTo>
                <a:close/>
                <a:moveTo>
                  <a:pt x="20053" y="27560"/>
                </a:moveTo>
                <a:cubicBezTo>
                  <a:pt x="20014" y="27557"/>
                  <a:pt x="19985" y="27523"/>
                  <a:pt x="19988" y="27484"/>
                </a:cubicBezTo>
                <a:lnTo>
                  <a:pt x="20024" y="27040"/>
                </a:lnTo>
                <a:cubicBezTo>
                  <a:pt x="20027" y="27001"/>
                  <a:pt x="20061" y="26972"/>
                  <a:pt x="20100" y="26975"/>
                </a:cubicBezTo>
                <a:cubicBezTo>
                  <a:pt x="20139" y="26979"/>
                  <a:pt x="20168" y="27013"/>
                  <a:pt x="20165" y="27051"/>
                </a:cubicBezTo>
                <a:lnTo>
                  <a:pt x="20129" y="27496"/>
                </a:lnTo>
                <a:cubicBezTo>
                  <a:pt x="20126" y="27533"/>
                  <a:pt x="20095" y="27561"/>
                  <a:pt x="20058" y="27561"/>
                </a:cubicBezTo>
                <a:cubicBezTo>
                  <a:pt x="20057" y="27561"/>
                  <a:pt x="20055" y="27561"/>
                  <a:pt x="20053" y="27560"/>
                </a:cubicBezTo>
                <a:close/>
                <a:moveTo>
                  <a:pt x="19981" y="28449"/>
                </a:moveTo>
                <a:cubicBezTo>
                  <a:pt x="19942" y="28446"/>
                  <a:pt x="19913" y="28412"/>
                  <a:pt x="19916" y="28373"/>
                </a:cubicBezTo>
                <a:lnTo>
                  <a:pt x="19952" y="27929"/>
                </a:lnTo>
                <a:cubicBezTo>
                  <a:pt x="19955" y="27890"/>
                  <a:pt x="19989" y="27861"/>
                  <a:pt x="20028" y="27864"/>
                </a:cubicBezTo>
                <a:cubicBezTo>
                  <a:pt x="20067" y="27867"/>
                  <a:pt x="20096" y="27901"/>
                  <a:pt x="20093" y="27940"/>
                </a:cubicBezTo>
                <a:lnTo>
                  <a:pt x="20057" y="28384"/>
                </a:lnTo>
                <a:cubicBezTo>
                  <a:pt x="20054" y="28421"/>
                  <a:pt x="20023" y="28449"/>
                  <a:pt x="19986" y="28449"/>
                </a:cubicBezTo>
                <a:cubicBezTo>
                  <a:pt x="19984" y="28449"/>
                  <a:pt x="19982" y="28449"/>
                  <a:pt x="19981" y="28449"/>
                </a:cubicBezTo>
                <a:close/>
                <a:moveTo>
                  <a:pt x="19908" y="29338"/>
                </a:moveTo>
                <a:cubicBezTo>
                  <a:pt x="19870" y="29335"/>
                  <a:pt x="19841" y="29301"/>
                  <a:pt x="19844" y="29262"/>
                </a:cubicBezTo>
                <a:lnTo>
                  <a:pt x="19880" y="28817"/>
                </a:lnTo>
                <a:cubicBezTo>
                  <a:pt x="19883" y="28779"/>
                  <a:pt x="19917" y="28749"/>
                  <a:pt x="19956" y="28753"/>
                </a:cubicBezTo>
                <a:cubicBezTo>
                  <a:pt x="19995" y="28756"/>
                  <a:pt x="20024" y="28790"/>
                  <a:pt x="20021" y="28829"/>
                </a:cubicBezTo>
                <a:lnTo>
                  <a:pt x="19985" y="29273"/>
                </a:lnTo>
                <a:cubicBezTo>
                  <a:pt x="19982" y="29310"/>
                  <a:pt x="19951" y="29338"/>
                  <a:pt x="19914" y="29338"/>
                </a:cubicBezTo>
                <a:cubicBezTo>
                  <a:pt x="19912" y="29338"/>
                  <a:pt x="19910" y="29338"/>
                  <a:pt x="19908" y="29338"/>
                </a:cubicBezTo>
                <a:close/>
                <a:moveTo>
                  <a:pt x="19836" y="30226"/>
                </a:moveTo>
                <a:cubicBezTo>
                  <a:pt x="19798" y="30223"/>
                  <a:pt x="19769" y="30189"/>
                  <a:pt x="19772" y="30150"/>
                </a:cubicBezTo>
                <a:lnTo>
                  <a:pt x="19808" y="29706"/>
                </a:lnTo>
                <a:cubicBezTo>
                  <a:pt x="19811" y="29667"/>
                  <a:pt x="19845" y="29638"/>
                  <a:pt x="19884" y="29641"/>
                </a:cubicBezTo>
                <a:cubicBezTo>
                  <a:pt x="19923" y="29645"/>
                  <a:pt x="19952" y="29679"/>
                  <a:pt x="19948" y="29717"/>
                </a:cubicBezTo>
                <a:lnTo>
                  <a:pt x="19912" y="30162"/>
                </a:lnTo>
                <a:cubicBezTo>
                  <a:pt x="19909" y="30199"/>
                  <a:pt x="19879" y="30227"/>
                  <a:pt x="19842" y="30227"/>
                </a:cubicBezTo>
                <a:cubicBezTo>
                  <a:pt x="19840" y="30227"/>
                  <a:pt x="19838" y="30227"/>
                  <a:pt x="19836" y="30226"/>
                </a:cubicBezTo>
                <a:close/>
                <a:moveTo>
                  <a:pt x="958" y="29367"/>
                </a:moveTo>
                <a:lnTo>
                  <a:pt x="504" y="29330"/>
                </a:lnTo>
                <a:cubicBezTo>
                  <a:pt x="465" y="29327"/>
                  <a:pt x="436" y="29293"/>
                  <a:pt x="439" y="29254"/>
                </a:cubicBezTo>
                <a:cubicBezTo>
                  <a:pt x="442" y="29215"/>
                  <a:pt x="476" y="29186"/>
                  <a:pt x="515" y="29189"/>
                </a:cubicBezTo>
                <a:lnTo>
                  <a:pt x="969" y="29226"/>
                </a:lnTo>
                <a:cubicBezTo>
                  <a:pt x="1008" y="29229"/>
                  <a:pt x="1037" y="29263"/>
                  <a:pt x="1034" y="29302"/>
                </a:cubicBezTo>
                <a:cubicBezTo>
                  <a:pt x="1031" y="29339"/>
                  <a:pt x="1000" y="29367"/>
                  <a:pt x="963" y="29367"/>
                </a:cubicBezTo>
                <a:cubicBezTo>
                  <a:pt x="962" y="29367"/>
                  <a:pt x="960" y="29367"/>
                  <a:pt x="958" y="29367"/>
                </a:cubicBezTo>
                <a:close/>
                <a:moveTo>
                  <a:pt x="17694" y="30700"/>
                </a:moveTo>
                <a:lnTo>
                  <a:pt x="18275" y="30700"/>
                </a:lnTo>
                <a:cubicBezTo>
                  <a:pt x="18277" y="30661"/>
                  <a:pt x="18249" y="30627"/>
                  <a:pt x="18210" y="30624"/>
                </a:cubicBezTo>
                <a:lnTo>
                  <a:pt x="17756" y="30588"/>
                </a:lnTo>
                <a:cubicBezTo>
                  <a:pt x="17717" y="30585"/>
                  <a:pt x="17683" y="30613"/>
                  <a:pt x="17680" y="30652"/>
                </a:cubicBezTo>
                <a:cubicBezTo>
                  <a:pt x="17679" y="30670"/>
                  <a:pt x="17684" y="30687"/>
                  <a:pt x="17694" y="30700"/>
                </a:cubicBezTo>
                <a:close/>
                <a:moveTo>
                  <a:pt x="18595" y="30700"/>
                </a:moveTo>
                <a:lnTo>
                  <a:pt x="19129" y="30700"/>
                </a:lnTo>
                <a:cubicBezTo>
                  <a:pt x="19126" y="30699"/>
                  <a:pt x="19121" y="30698"/>
                  <a:pt x="19117" y="30698"/>
                </a:cubicBezTo>
                <a:lnTo>
                  <a:pt x="18664" y="30661"/>
                </a:lnTo>
                <a:cubicBezTo>
                  <a:pt x="18634" y="30659"/>
                  <a:pt x="18607" y="30675"/>
                  <a:pt x="18595" y="30700"/>
                </a:cubicBezTo>
                <a:close/>
                <a:moveTo>
                  <a:pt x="1865" y="29440"/>
                </a:moveTo>
                <a:lnTo>
                  <a:pt x="1411" y="29403"/>
                </a:lnTo>
                <a:cubicBezTo>
                  <a:pt x="1372" y="29400"/>
                  <a:pt x="1344" y="29366"/>
                  <a:pt x="1347" y="29327"/>
                </a:cubicBezTo>
                <a:cubicBezTo>
                  <a:pt x="1350" y="29288"/>
                  <a:pt x="1383" y="29259"/>
                  <a:pt x="1423" y="29263"/>
                </a:cubicBezTo>
                <a:lnTo>
                  <a:pt x="1876" y="29300"/>
                </a:lnTo>
                <a:cubicBezTo>
                  <a:pt x="1915" y="29303"/>
                  <a:pt x="1944" y="29337"/>
                  <a:pt x="1941" y="29376"/>
                </a:cubicBezTo>
                <a:cubicBezTo>
                  <a:pt x="1938" y="29412"/>
                  <a:pt x="1907" y="29440"/>
                  <a:pt x="1871" y="29440"/>
                </a:cubicBezTo>
                <a:cubicBezTo>
                  <a:pt x="1869" y="29440"/>
                  <a:pt x="1867" y="29440"/>
                  <a:pt x="1865" y="29440"/>
                </a:cubicBezTo>
                <a:close/>
                <a:moveTo>
                  <a:pt x="2772" y="29514"/>
                </a:moveTo>
                <a:lnTo>
                  <a:pt x="2319" y="29477"/>
                </a:lnTo>
                <a:cubicBezTo>
                  <a:pt x="2280" y="29474"/>
                  <a:pt x="2251" y="29440"/>
                  <a:pt x="2254" y="29401"/>
                </a:cubicBezTo>
                <a:cubicBezTo>
                  <a:pt x="2257" y="29362"/>
                  <a:pt x="2290" y="29333"/>
                  <a:pt x="2330" y="29336"/>
                </a:cubicBezTo>
                <a:lnTo>
                  <a:pt x="2784" y="29373"/>
                </a:lnTo>
                <a:cubicBezTo>
                  <a:pt x="2823" y="29376"/>
                  <a:pt x="2852" y="29410"/>
                  <a:pt x="2848" y="29449"/>
                </a:cubicBezTo>
                <a:cubicBezTo>
                  <a:pt x="2845" y="29486"/>
                  <a:pt x="2815" y="29514"/>
                  <a:pt x="2778" y="29514"/>
                </a:cubicBezTo>
                <a:cubicBezTo>
                  <a:pt x="2776" y="29514"/>
                  <a:pt x="2774" y="29514"/>
                  <a:pt x="2772" y="29514"/>
                </a:cubicBezTo>
                <a:close/>
                <a:moveTo>
                  <a:pt x="3680" y="29587"/>
                </a:moveTo>
                <a:lnTo>
                  <a:pt x="3226" y="29551"/>
                </a:lnTo>
                <a:cubicBezTo>
                  <a:pt x="3187" y="29547"/>
                  <a:pt x="3158" y="29513"/>
                  <a:pt x="3162" y="29474"/>
                </a:cubicBezTo>
                <a:cubicBezTo>
                  <a:pt x="3165" y="29436"/>
                  <a:pt x="3198" y="29406"/>
                  <a:pt x="3238" y="29410"/>
                </a:cubicBezTo>
                <a:lnTo>
                  <a:pt x="3691" y="29447"/>
                </a:lnTo>
                <a:cubicBezTo>
                  <a:pt x="3730" y="29450"/>
                  <a:pt x="3759" y="29484"/>
                  <a:pt x="3756" y="29523"/>
                </a:cubicBezTo>
                <a:cubicBezTo>
                  <a:pt x="3753" y="29560"/>
                  <a:pt x="3722" y="29588"/>
                  <a:pt x="3686" y="29588"/>
                </a:cubicBezTo>
                <a:cubicBezTo>
                  <a:pt x="3684" y="29588"/>
                  <a:pt x="3682" y="29588"/>
                  <a:pt x="3680" y="29587"/>
                </a:cubicBezTo>
                <a:close/>
                <a:moveTo>
                  <a:pt x="4587" y="29661"/>
                </a:moveTo>
                <a:lnTo>
                  <a:pt x="4134" y="29624"/>
                </a:lnTo>
                <a:cubicBezTo>
                  <a:pt x="4095" y="29621"/>
                  <a:pt x="4066" y="29587"/>
                  <a:pt x="4069" y="29548"/>
                </a:cubicBezTo>
                <a:cubicBezTo>
                  <a:pt x="4072" y="29509"/>
                  <a:pt x="4105" y="29480"/>
                  <a:pt x="4145" y="29484"/>
                </a:cubicBezTo>
                <a:lnTo>
                  <a:pt x="4599" y="29520"/>
                </a:lnTo>
                <a:cubicBezTo>
                  <a:pt x="4638" y="29523"/>
                  <a:pt x="4666" y="29557"/>
                  <a:pt x="4663" y="29596"/>
                </a:cubicBezTo>
                <a:cubicBezTo>
                  <a:pt x="4660" y="29633"/>
                  <a:pt x="4629" y="29661"/>
                  <a:pt x="4593" y="29661"/>
                </a:cubicBezTo>
                <a:cubicBezTo>
                  <a:pt x="4591" y="29661"/>
                  <a:pt x="4589" y="29661"/>
                  <a:pt x="4587" y="29661"/>
                </a:cubicBezTo>
                <a:close/>
                <a:moveTo>
                  <a:pt x="5495" y="29735"/>
                </a:moveTo>
                <a:lnTo>
                  <a:pt x="5041" y="29698"/>
                </a:lnTo>
                <a:cubicBezTo>
                  <a:pt x="5002" y="29695"/>
                  <a:pt x="4973" y="29661"/>
                  <a:pt x="4976" y="29622"/>
                </a:cubicBezTo>
                <a:cubicBezTo>
                  <a:pt x="4980" y="29583"/>
                  <a:pt x="5013" y="29553"/>
                  <a:pt x="5052" y="29557"/>
                </a:cubicBezTo>
                <a:lnTo>
                  <a:pt x="5506" y="29594"/>
                </a:lnTo>
                <a:cubicBezTo>
                  <a:pt x="5545" y="29597"/>
                  <a:pt x="5574" y="29631"/>
                  <a:pt x="5571" y="29670"/>
                </a:cubicBezTo>
                <a:cubicBezTo>
                  <a:pt x="5568" y="29707"/>
                  <a:pt x="5537" y="29735"/>
                  <a:pt x="5500" y="29735"/>
                </a:cubicBezTo>
                <a:cubicBezTo>
                  <a:pt x="5499" y="29735"/>
                  <a:pt x="5497" y="29735"/>
                  <a:pt x="5495" y="29735"/>
                </a:cubicBezTo>
                <a:close/>
                <a:moveTo>
                  <a:pt x="6402" y="29808"/>
                </a:moveTo>
                <a:lnTo>
                  <a:pt x="5948" y="29771"/>
                </a:lnTo>
                <a:cubicBezTo>
                  <a:pt x="5910" y="29768"/>
                  <a:pt x="5881" y="29734"/>
                  <a:pt x="5884" y="29695"/>
                </a:cubicBezTo>
                <a:cubicBezTo>
                  <a:pt x="5887" y="29656"/>
                  <a:pt x="5920" y="29627"/>
                  <a:pt x="5960" y="29631"/>
                </a:cubicBezTo>
                <a:lnTo>
                  <a:pt x="6414" y="29668"/>
                </a:lnTo>
                <a:cubicBezTo>
                  <a:pt x="6452" y="29671"/>
                  <a:pt x="6481" y="29705"/>
                  <a:pt x="6478" y="29744"/>
                </a:cubicBezTo>
                <a:cubicBezTo>
                  <a:pt x="6475" y="29780"/>
                  <a:pt x="6444" y="29808"/>
                  <a:pt x="6408" y="29808"/>
                </a:cubicBezTo>
                <a:cubicBezTo>
                  <a:pt x="6406" y="29808"/>
                  <a:pt x="6404" y="29808"/>
                  <a:pt x="6402" y="29808"/>
                </a:cubicBezTo>
                <a:close/>
                <a:moveTo>
                  <a:pt x="7310" y="29882"/>
                </a:moveTo>
                <a:lnTo>
                  <a:pt x="6856" y="29845"/>
                </a:lnTo>
                <a:cubicBezTo>
                  <a:pt x="6817" y="29842"/>
                  <a:pt x="6788" y="29808"/>
                  <a:pt x="6791" y="29769"/>
                </a:cubicBezTo>
                <a:cubicBezTo>
                  <a:pt x="6794" y="29730"/>
                  <a:pt x="6828" y="29701"/>
                  <a:pt x="6867" y="29704"/>
                </a:cubicBezTo>
                <a:lnTo>
                  <a:pt x="7321" y="29741"/>
                </a:lnTo>
                <a:cubicBezTo>
                  <a:pt x="7360" y="29744"/>
                  <a:pt x="7389" y="29778"/>
                  <a:pt x="7386" y="29817"/>
                </a:cubicBezTo>
                <a:cubicBezTo>
                  <a:pt x="7383" y="29854"/>
                  <a:pt x="7352" y="29882"/>
                  <a:pt x="7315" y="29882"/>
                </a:cubicBezTo>
                <a:cubicBezTo>
                  <a:pt x="7313" y="29882"/>
                  <a:pt x="7312" y="29882"/>
                  <a:pt x="7310" y="29882"/>
                </a:cubicBezTo>
                <a:close/>
                <a:moveTo>
                  <a:pt x="8217" y="29955"/>
                </a:moveTo>
                <a:lnTo>
                  <a:pt x="7763" y="29919"/>
                </a:lnTo>
                <a:cubicBezTo>
                  <a:pt x="7724" y="29915"/>
                  <a:pt x="7695" y="29881"/>
                  <a:pt x="7699" y="29843"/>
                </a:cubicBezTo>
                <a:cubicBezTo>
                  <a:pt x="7702" y="29804"/>
                  <a:pt x="7735" y="29774"/>
                  <a:pt x="7775" y="29778"/>
                </a:cubicBezTo>
                <a:lnTo>
                  <a:pt x="8228" y="29815"/>
                </a:lnTo>
                <a:cubicBezTo>
                  <a:pt x="8267" y="29818"/>
                  <a:pt x="8296" y="29852"/>
                  <a:pt x="8293" y="29891"/>
                </a:cubicBezTo>
                <a:cubicBezTo>
                  <a:pt x="8290" y="29928"/>
                  <a:pt x="8259" y="29956"/>
                  <a:pt x="8223" y="29956"/>
                </a:cubicBezTo>
                <a:cubicBezTo>
                  <a:pt x="8221" y="29956"/>
                  <a:pt x="8219" y="29956"/>
                  <a:pt x="8217" y="29955"/>
                </a:cubicBezTo>
                <a:close/>
                <a:moveTo>
                  <a:pt x="9124" y="30029"/>
                </a:moveTo>
                <a:lnTo>
                  <a:pt x="8671" y="29992"/>
                </a:lnTo>
                <a:cubicBezTo>
                  <a:pt x="8632" y="29989"/>
                  <a:pt x="8603" y="29955"/>
                  <a:pt x="8606" y="29916"/>
                </a:cubicBezTo>
                <a:cubicBezTo>
                  <a:pt x="8609" y="29877"/>
                  <a:pt x="8642" y="29848"/>
                  <a:pt x="8682" y="29852"/>
                </a:cubicBezTo>
                <a:lnTo>
                  <a:pt x="9136" y="29888"/>
                </a:lnTo>
                <a:cubicBezTo>
                  <a:pt x="9175" y="29891"/>
                  <a:pt x="9204" y="29925"/>
                  <a:pt x="9200" y="29964"/>
                </a:cubicBezTo>
                <a:cubicBezTo>
                  <a:pt x="9197" y="30001"/>
                  <a:pt x="9167" y="30029"/>
                  <a:pt x="9130" y="30029"/>
                </a:cubicBezTo>
                <a:cubicBezTo>
                  <a:pt x="9128" y="30029"/>
                  <a:pt x="9126" y="30029"/>
                  <a:pt x="9124" y="30029"/>
                </a:cubicBezTo>
                <a:close/>
                <a:moveTo>
                  <a:pt x="10032" y="30103"/>
                </a:moveTo>
                <a:lnTo>
                  <a:pt x="9578" y="30066"/>
                </a:lnTo>
                <a:cubicBezTo>
                  <a:pt x="9539" y="30063"/>
                  <a:pt x="9510" y="30029"/>
                  <a:pt x="9513" y="29990"/>
                </a:cubicBezTo>
                <a:cubicBezTo>
                  <a:pt x="9517" y="29951"/>
                  <a:pt x="9550" y="29922"/>
                  <a:pt x="9589" y="29925"/>
                </a:cubicBezTo>
                <a:lnTo>
                  <a:pt x="10043" y="29962"/>
                </a:lnTo>
                <a:cubicBezTo>
                  <a:pt x="10082" y="29965"/>
                  <a:pt x="10111" y="29999"/>
                  <a:pt x="10108" y="30038"/>
                </a:cubicBezTo>
                <a:cubicBezTo>
                  <a:pt x="10105" y="30075"/>
                  <a:pt x="10074" y="30103"/>
                  <a:pt x="10038" y="30103"/>
                </a:cubicBezTo>
                <a:cubicBezTo>
                  <a:pt x="10036" y="30103"/>
                  <a:pt x="10034" y="30103"/>
                  <a:pt x="10032" y="30103"/>
                </a:cubicBezTo>
                <a:close/>
                <a:moveTo>
                  <a:pt x="10939" y="30176"/>
                </a:moveTo>
                <a:lnTo>
                  <a:pt x="10485" y="30139"/>
                </a:lnTo>
                <a:cubicBezTo>
                  <a:pt x="10447" y="30136"/>
                  <a:pt x="10418" y="30102"/>
                  <a:pt x="10421" y="30063"/>
                </a:cubicBezTo>
                <a:cubicBezTo>
                  <a:pt x="10424" y="30025"/>
                  <a:pt x="10457" y="29995"/>
                  <a:pt x="10497" y="29999"/>
                </a:cubicBezTo>
                <a:lnTo>
                  <a:pt x="10951" y="30036"/>
                </a:lnTo>
                <a:cubicBezTo>
                  <a:pt x="10989" y="30039"/>
                  <a:pt x="11018" y="30073"/>
                  <a:pt x="11015" y="30112"/>
                </a:cubicBezTo>
                <a:cubicBezTo>
                  <a:pt x="11012" y="30148"/>
                  <a:pt x="10981" y="30176"/>
                  <a:pt x="10945" y="30176"/>
                </a:cubicBezTo>
                <a:cubicBezTo>
                  <a:pt x="10943" y="30176"/>
                  <a:pt x="10941" y="30176"/>
                  <a:pt x="10939" y="30176"/>
                </a:cubicBezTo>
                <a:close/>
                <a:moveTo>
                  <a:pt x="11847" y="30250"/>
                </a:moveTo>
                <a:lnTo>
                  <a:pt x="11393" y="30213"/>
                </a:lnTo>
                <a:cubicBezTo>
                  <a:pt x="11354" y="30210"/>
                  <a:pt x="11325" y="30176"/>
                  <a:pt x="11328" y="30137"/>
                </a:cubicBezTo>
                <a:cubicBezTo>
                  <a:pt x="11331" y="30098"/>
                  <a:pt x="11366" y="30069"/>
                  <a:pt x="11404" y="30072"/>
                </a:cubicBezTo>
                <a:lnTo>
                  <a:pt x="11858" y="30109"/>
                </a:lnTo>
                <a:cubicBezTo>
                  <a:pt x="11897" y="30112"/>
                  <a:pt x="11926" y="30146"/>
                  <a:pt x="11923" y="30185"/>
                </a:cubicBezTo>
                <a:cubicBezTo>
                  <a:pt x="11920" y="30222"/>
                  <a:pt x="11889" y="30250"/>
                  <a:pt x="11852" y="30250"/>
                </a:cubicBezTo>
                <a:cubicBezTo>
                  <a:pt x="11850" y="30250"/>
                  <a:pt x="11849" y="30250"/>
                  <a:pt x="11847" y="30250"/>
                </a:cubicBezTo>
                <a:close/>
                <a:moveTo>
                  <a:pt x="12754" y="30323"/>
                </a:moveTo>
                <a:lnTo>
                  <a:pt x="12300" y="30287"/>
                </a:lnTo>
                <a:cubicBezTo>
                  <a:pt x="12261" y="30283"/>
                  <a:pt x="12233" y="30249"/>
                  <a:pt x="12236" y="30211"/>
                </a:cubicBezTo>
                <a:cubicBezTo>
                  <a:pt x="12239" y="30172"/>
                  <a:pt x="12272" y="30143"/>
                  <a:pt x="12312" y="30146"/>
                </a:cubicBezTo>
                <a:lnTo>
                  <a:pt x="12765" y="30183"/>
                </a:lnTo>
                <a:cubicBezTo>
                  <a:pt x="12804" y="30186"/>
                  <a:pt x="12833" y="30220"/>
                  <a:pt x="12830" y="30259"/>
                </a:cubicBezTo>
                <a:cubicBezTo>
                  <a:pt x="12827" y="30296"/>
                  <a:pt x="12796" y="30324"/>
                  <a:pt x="12760" y="30324"/>
                </a:cubicBezTo>
                <a:cubicBezTo>
                  <a:pt x="12758" y="30324"/>
                  <a:pt x="12756" y="30324"/>
                  <a:pt x="12754" y="30323"/>
                </a:cubicBezTo>
                <a:close/>
                <a:moveTo>
                  <a:pt x="13661" y="30397"/>
                </a:moveTo>
                <a:lnTo>
                  <a:pt x="13208" y="30360"/>
                </a:lnTo>
                <a:cubicBezTo>
                  <a:pt x="13169" y="30357"/>
                  <a:pt x="13140" y="30323"/>
                  <a:pt x="13143" y="30284"/>
                </a:cubicBezTo>
                <a:cubicBezTo>
                  <a:pt x="13146" y="30245"/>
                  <a:pt x="13181" y="30216"/>
                  <a:pt x="13219" y="30220"/>
                </a:cubicBezTo>
                <a:lnTo>
                  <a:pt x="13673" y="30256"/>
                </a:lnTo>
                <a:cubicBezTo>
                  <a:pt x="13712" y="30259"/>
                  <a:pt x="13741" y="30294"/>
                  <a:pt x="13737" y="30332"/>
                </a:cubicBezTo>
                <a:cubicBezTo>
                  <a:pt x="13734" y="30369"/>
                  <a:pt x="13704" y="30397"/>
                  <a:pt x="13667" y="30397"/>
                </a:cubicBezTo>
                <a:cubicBezTo>
                  <a:pt x="13665" y="30397"/>
                  <a:pt x="13663" y="30397"/>
                  <a:pt x="13661" y="30397"/>
                </a:cubicBezTo>
                <a:close/>
                <a:moveTo>
                  <a:pt x="14569" y="30471"/>
                </a:moveTo>
                <a:lnTo>
                  <a:pt x="14115" y="30434"/>
                </a:lnTo>
                <a:cubicBezTo>
                  <a:pt x="14076" y="30431"/>
                  <a:pt x="14047" y="30397"/>
                  <a:pt x="14050" y="30358"/>
                </a:cubicBezTo>
                <a:cubicBezTo>
                  <a:pt x="14054" y="30319"/>
                  <a:pt x="14088" y="30290"/>
                  <a:pt x="14127" y="30293"/>
                </a:cubicBezTo>
                <a:lnTo>
                  <a:pt x="14580" y="30330"/>
                </a:lnTo>
                <a:cubicBezTo>
                  <a:pt x="14619" y="30333"/>
                  <a:pt x="14648" y="30367"/>
                  <a:pt x="14645" y="30406"/>
                </a:cubicBezTo>
                <a:cubicBezTo>
                  <a:pt x="14642" y="30443"/>
                  <a:pt x="14611" y="30471"/>
                  <a:pt x="14575" y="30471"/>
                </a:cubicBezTo>
                <a:cubicBezTo>
                  <a:pt x="14573" y="30471"/>
                  <a:pt x="14571" y="30471"/>
                  <a:pt x="14569" y="30471"/>
                </a:cubicBezTo>
                <a:close/>
                <a:moveTo>
                  <a:pt x="15476" y="30544"/>
                </a:moveTo>
                <a:lnTo>
                  <a:pt x="15023" y="30507"/>
                </a:lnTo>
                <a:cubicBezTo>
                  <a:pt x="14984" y="30504"/>
                  <a:pt x="14955" y="30470"/>
                  <a:pt x="14958" y="30431"/>
                </a:cubicBezTo>
                <a:cubicBezTo>
                  <a:pt x="14961" y="30393"/>
                  <a:pt x="14995" y="30363"/>
                  <a:pt x="15034" y="30367"/>
                </a:cubicBezTo>
                <a:lnTo>
                  <a:pt x="15488" y="30404"/>
                </a:lnTo>
                <a:cubicBezTo>
                  <a:pt x="15526" y="30407"/>
                  <a:pt x="15555" y="30441"/>
                  <a:pt x="15552" y="30480"/>
                </a:cubicBezTo>
                <a:cubicBezTo>
                  <a:pt x="15549" y="30516"/>
                  <a:pt x="15518" y="30544"/>
                  <a:pt x="15482" y="30544"/>
                </a:cubicBezTo>
                <a:cubicBezTo>
                  <a:pt x="15480" y="30544"/>
                  <a:pt x="15478" y="30544"/>
                  <a:pt x="15476" y="30544"/>
                </a:cubicBezTo>
                <a:close/>
                <a:moveTo>
                  <a:pt x="16384" y="30618"/>
                </a:moveTo>
                <a:lnTo>
                  <a:pt x="15930" y="30581"/>
                </a:lnTo>
                <a:cubicBezTo>
                  <a:pt x="15891" y="30578"/>
                  <a:pt x="15862" y="30544"/>
                  <a:pt x="15865" y="30505"/>
                </a:cubicBezTo>
                <a:cubicBezTo>
                  <a:pt x="15868" y="30466"/>
                  <a:pt x="15903" y="30437"/>
                  <a:pt x="15941" y="30440"/>
                </a:cubicBezTo>
                <a:lnTo>
                  <a:pt x="16395" y="30477"/>
                </a:lnTo>
                <a:cubicBezTo>
                  <a:pt x="16434" y="30480"/>
                  <a:pt x="16463" y="30514"/>
                  <a:pt x="16460" y="30553"/>
                </a:cubicBezTo>
                <a:cubicBezTo>
                  <a:pt x="16457" y="30590"/>
                  <a:pt x="16426" y="30618"/>
                  <a:pt x="16389" y="30618"/>
                </a:cubicBezTo>
                <a:cubicBezTo>
                  <a:pt x="16388" y="30618"/>
                  <a:pt x="16386" y="30618"/>
                  <a:pt x="16384" y="30618"/>
                </a:cubicBezTo>
                <a:close/>
                <a:moveTo>
                  <a:pt x="17291" y="30691"/>
                </a:moveTo>
                <a:lnTo>
                  <a:pt x="16837" y="30655"/>
                </a:lnTo>
                <a:cubicBezTo>
                  <a:pt x="16799" y="30651"/>
                  <a:pt x="16770" y="30617"/>
                  <a:pt x="16773" y="30579"/>
                </a:cubicBezTo>
                <a:cubicBezTo>
                  <a:pt x="16776" y="30540"/>
                  <a:pt x="16810" y="30510"/>
                  <a:pt x="16849" y="30514"/>
                </a:cubicBezTo>
                <a:lnTo>
                  <a:pt x="17302" y="30551"/>
                </a:lnTo>
                <a:cubicBezTo>
                  <a:pt x="17341" y="30554"/>
                  <a:pt x="17370" y="30588"/>
                  <a:pt x="17367" y="30627"/>
                </a:cubicBezTo>
                <a:cubicBezTo>
                  <a:pt x="17364" y="30664"/>
                  <a:pt x="17333" y="30692"/>
                  <a:pt x="17297" y="30692"/>
                </a:cubicBezTo>
                <a:cubicBezTo>
                  <a:pt x="17295" y="30692"/>
                  <a:pt x="17293" y="30692"/>
                  <a:pt x="17291" y="30691"/>
                </a:cubicBezTo>
                <a:close/>
                <a:moveTo>
                  <a:pt x="0" y="26295"/>
                </a:moveTo>
                <a:lnTo>
                  <a:pt x="0" y="26823"/>
                </a:lnTo>
                <a:cubicBezTo>
                  <a:pt x="8" y="26827"/>
                  <a:pt x="17" y="26830"/>
                  <a:pt x="26" y="26830"/>
                </a:cubicBezTo>
                <a:cubicBezTo>
                  <a:pt x="28" y="26831"/>
                  <a:pt x="30" y="26831"/>
                  <a:pt x="32" y="26831"/>
                </a:cubicBezTo>
                <a:cubicBezTo>
                  <a:pt x="68" y="26831"/>
                  <a:pt x="99" y="26803"/>
                  <a:pt x="102" y="26766"/>
                </a:cubicBezTo>
                <a:lnTo>
                  <a:pt x="138" y="26322"/>
                </a:lnTo>
                <a:cubicBezTo>
                  <a:pt x="141" y="26283"/>
                  <a:pt x="112" y="26249"/>
                  <a:pt x="73" y="26246"/>
                </a:cubicBezTo>
                <a:cubicBezTo>
                  <a:pt x="39" y="26242"/>
                  <a:pt x="9" y="26264"/>
                  <a:pt x="0" y="26295"/>
                </a:cubicBezTo>
                <a:close/>
                <a:moveTo>
                  <a:pt x="0" y="27134"/>
                </a:moveTo>
                <a:lnTo>
                  <a:pt x="0" y="27707"/>
                </a:lnTo>
                <a:cubicBezTo>
                  <a:pt x="17" y="27695"/>
                  <a:pt x="28" y="27676"/>
                  <a:pt x="30" y="27655"/>
                </a:cubicBezTo>
                <a:lnTo>
                  <a:pt x="66" y="27210"/>
                </a:lnTo>
                <a:cubicBezTo>
                  <a:pt x="69" y="27171"/>
                  <a:pt x="40" y="27137"/>
                  <a:pt x="1" y="27134"/>
                </a:cubicBezTo>
                <a:lnTo>
                  <a:pt x="0" y="27134"/>
                </a:lnTo>
                <a:close/>
                <a:moveTo>
                  <a:pt x="2044" y="1947"/>
                </a:moveTo>
                <a:cubicBezTo>
                  <a:pt x="2005" y="1944"/>
                  <a:pt x="1976" y="1910"/>
                  <a:pt x="1980" y="1871"/>
                </a:cubicBezTo>
                <a:lnTo>
                  <a:pt x="2016" y="1427"/>
                </a:lnTo>
                <a:cubicBezTo>
                  <a:pt x="2019" y="1388"/>
                  <a:pt x="2052" y="1359"/>
                  <a:pt x="2092" y="1362"/>
                </a:cubicBezTo>
                <a:cubicBezTo>
                  <a:pt x="2130" y="1365"/>
                  <a:pt x="2159" y="1399"/>
                  <a:pt x="2156" y="1438"/>
                </a:cubicBezTo>
                <a:lnTo>
                  <a:pt x="2120" y="1883"/>
                </a:lnTo>
                <a:cubicBezTo>
                  <a:pt x="2117" y="1920"/>
                  <a:pt x="2086" y="1948"/>
                  <a:pt x="2050" y="1948"/>
                </a:cubicBezTo>
                <a:cubicBezTo>
                  <a:pt x="2048" y="1947"/>
                  <a:pt x="2046" y="1947"/>
                  <a:pt x="2044" y="1947"/>
                </a:cubicBezTo>
                <a:close/>
                <a:moveTo>
                  <a:pt x="1972" y="2836"/>
                </a:moveTo>
                <a:cubicBezTo>
                  <a:pt x="1933" y="2833"/>
                  <a:pt x="1904" y="2799"/>
                  <a:pt x="1907" y="2760"/>
                </a:cubicBezTo>
                <a:lnTo>
                  <a:pt x="1943" y="2316"/>
                </a:lnTo>
                <a:cubicBezTo>
                  <a:pt x="1947" y="2277"/>
                  <a:pt x="1980" y="2248"/>
                  <a:pt x="2019" y="2251"/>
                </a:cubicBezTo>
                <a:cubicBezTo>
                  <a:pt x="2058" y="2254"/>
                  <a:pt x="2087" y="2288"/>
                  <a:pt x="2084" y="2327"/>
                </a:cubicBezTo>
                <a:lnTo>
                  <a:pt x="2048" y="2771"/>
                </a:lnTo>
                <a:cubicBezTo>
                  <a:pt x="2045" y="2808"/>
                  <a:pt x="2014" y="2836"/>
                  <a:pt x="1978" y="2836"/>
                </a:cubicBezTo>
                <a:cubicBezTo>
                  <a:pt x="1976" y="2836"/>
                  <a:pt x="1974" y="2836"/>
                  <a:pt x="1972" y="2836"/>
                </a:cubicBezTo>
                <a:close/>
                <a:moveTo>
                  <a:pt x="1900" y="3725"/>
                </a:moveTo>
                <a:cubicBezTo>
                  <a:pt x="1861" y="3722"/>
                  <a:pt x="1832" y="3687"/>
                  <a:pt x="1835" y="3649"/>
                </a:cubicBezTo>
                <a:lnTo>
                  <a:pt x="1871" y="3204"/>
                </a:lnTo>
                <a:cubicBezTo>
                  <a:pt x="1875" y="3165"/>
                  <a:pt x="1908" y="3136"/>
                  <a:pt x="1947" y="3140"/>
                </a:cubicBezTo>
                <a:cubicBezTo>
                  <a:pt x="1986" y="3143"/>
                  <a:pt x="2015" y="3177"/>
                  <a:pt x="2012" y="3216"/>
                </a:cubicBezTo>
                <a:lnTo>
                  <a:pt x="1976" y="3660"/>
                </a:lnTo>
                <a:cubicBezTo>
                  <a:pt x="1973" y="3697"/>
                  <a:pt x="1942" y="3725"/>
                  <a:pt x="1906" y="3725"/>
                </a:cubicBezTo>
                <a:cubicBezTo>
                  <a:pt x="1904" y="3725"/>
                  <a:pt x="1902" y="3725"/>
                  <a:pt x="1900" y="3725"/>
                </a:cubicBezTo>
                <a:close/>
                <a:moveTo>
                  <a:pt x="1828" y="4613"/>
                </a:moveTo>
                <a:cubicBezTo>
                  <a:pt x="1789" y="4610"/>
                  <a:pt x="1760" y="4576"/>
                  <a:pt x="1763" y="4537"/>
                </a:cubicBezTo>
                <a:lnTo>
                  <a:pt x="1799" y="4093"/>
                </a:lnTo>
                <a:cubicBezTo>
                  <a:pt x="1802" y="4054"/>
                  <a:pt x="1836" y="4025"/>
                  <a:pt x="1875" y="4028"/>
                </a:cubicBezTo>
                <a:cubicBezTo>
                  <a:pt x="1914" y="4031"/>
                  <a:pt x="1943" y="4066"/>
                  <a:pt x="1940" y="4104"/>
                </a:cubicBezTo>
                <a:lnTo>
                  <a:pt x="1904" y="4549"/>
                </a:lnTo>
                <a:cubicBezTo>
                  <a:pt x="1901" y="4586"/>
                  <a:pt x="1870" y="4614"/>
                  <a:pt x="1834" y="4614"/>
                </a:cubicBezTo>
                <a:cubicBezTo>
                  <a:pt x="1832" y="4614"/>
                  <a:pt x="1830" y="4614"/>
                  <a:pt x="1828" y="4613"/>
                </a:cubicBezTo>
                <a:close/>
                <a:moveTo>
                  <a:pt x="1756" y="5502"/>
                </a:moveTo>
                <a:cubicBezTo>
                  <a:pt x="1717" y="5499"/>
                  <a:pt x="1688" y="5465"/>
                  <a:pt x="1691" y="5426"/>
                </a:cubicBezTo>
                <a:lnTo>
                  <a:pt x="1727" y="4982"/>
                </a:lnTo>
                <a:cubicBezTo>
                  <a:pt x="1730" y="4943"/>
                  <a:pt x="1764" y="4914"/>
                  <a:pt x="1803" y="4917"/>
                </a:cubicBezTo>
                <a:cubicBezTo>
                  <a:pt x="1842" y="4920"/>
                  <a:pt x="1871" y="4954"/>
                  <a:pt x="1868" y="4993"/>
                </a:cubicBezTo>
                <a:lnTo>
                  <a:pt x="1832" y="5437"/>
                </a:lnTo>
                <a:cubicBezTo>
                  <a:pt x="1829" y="5474"/>
                  <a:pt x="1798" y="5502"/>
                  <a:pt x="1762" y="5502"/>
                </a:cubicBezTo>
                <a:cubicBezTo>
                  <a:pt x="1760" y="5502"/>
                  <a:pt x="1758" y="5502"/>
                  <a:pt x="1756" y="5502"/>
                </a:cubicBezTo>
                <a:close/>
                <a:moveTo>
                  <a:pt x="1684" y="6391"/>
                </a:moveTo>
                <a:cubicBezTo>
                  <a:pt x="1645" y="6388"/>
                  <a:pt x="1616" y="6354"/>
                  <a:pt x="1619" y="6315"/>
                </a:cubicBezTo>
                <a:lnTo>
                  <a:pt x="1655" y="5870"/>
                </a:lnTo>
                <a:cubicBezTo>
                  <a:pt x="1658" y="5832"/>
                  <a:pt x="1692" y="5802"/>
                  <a:pt x="1731" y="5806"/>
                </a:cubicBezTo>
                <a:cubicBezTo>
                  <a:pt x="1770" y="5809"/>
                  <a:pt x="1799" y="5843"/>
                  <a:pt x="1796" y="5882"/>
                </a:cubicBezTo>
                <a:lnTo>
                  <a:pt x="1760" y="6326"/>
                </a:lnTo>
                <a:cubicBezTo>
                  <a:pt x="1757" y="6363"/>
                  <a:pt x="1726" y="6391"/>
                  <a:pt x="1689" y="6391"/>
                </a:cubicBezTo>
                <a:cubicBezTo>
                  <a:pt x="1688" y="6391"/>
                  <a:pt x="1686" y="6391"/>
                  <a:pt x="1684" y="6391"/>
                </a:cubicBezTo>
                <a:close/>
                <a:moveTo>
                  <a:pt x="1612" y="7279"/>
                </a:moveTo>
                <a:cubicBezTo>
                  <a:pt x="1573" y="7276"/>
                  <a:pt x="1544" y="7242"/>
                  <a:pt x="1547" y="7203"/>
                </a:cubicBezTo>
                <a:lnTo>
                  <a:pt x="1583" y="6759"/>
                </a:lnTo>
                <a:cubicBezTo>
                  <a:pt x="1586" y="6720"/>
                  <a:pt x="1620" y="6691"/>
                  <a:pt x="1659" y="6694"/>
                </a:cubicBezTo>
                <a:cubicBezTo>
                  <a:pt x="1698" y="6698"/>
                  <a:pt x="1727" y="6732"/>
                  <a:pt x="1724" y="6770"/>
                </a:cubicBezTo>
                <a:lnTo>
                  <a:pt x="1688" y="7215"/>
                </a:lnTo>
                <a:cubicBezTo>
                  <a:pt x="1685" y="7252"/>
                  <a:pt x="1654" y="7280"/>
                  <a:pt x="1617" y="7280"/>
                </a:cubicBezTo>
                <a:cubicBezTo>
                  <a:pt x="1616" y="7280"/>
                  <a:pt x="1614" y="7280"/>
                  <a:pt x="1612" y="7279"/>
                </a:cubicBezTo>
                <a:close/>
                <a:moveTo>
                  <a:pt x="1540" y="8168"/>
                </a:moveTo>
                <a:cubicBezTo>
                  <a:pt x="1501" y="8165"/>
                  <a:pt x="1472" y="8131"/>
                  <a:pt x="1475" y="8092"/>
                </a:cubicBezTo>
                <a:lnTo>
                  <a:pt x="1511" y="7648"/>
                </a:lnTo>
                <a:cubicBezTo>
                  <a:pt x="1514" y="7609"/>
                  <a:pt x="1547" y="7580"/>
                  <a:pt x="1587" y="7583"/>
                </a:cubicBezTo>
                <a:cubicBezTo>
                  <a:pt x="1626" y="7586"/>
                  <a:pt x="1655" y="7620"/>
                  <a:pt x="1652" y="7659"/>
                </a:cubicBezTo>
                <a:lnTo>
                  <a:pt x="1616" y="8103"/>
                </a:lnTo>
                <a:cubicBezTo>
                  <a:pt x="1613" y="8140"/>
                  <a:pt x="1582" y="8168"/>
                  <a:pt x="1545" y="8168"/>
                </a:cubicBezTo>
                <a:cubicBezTo>
                  <a:pt x="1543" y="8168"/>
                  <a:pt x="1541" y="8168"/>
                  <a:pt x="1540" y="8168"/>
                </a:cubicBezTo>
                <a:close/>
                <a:moveTo>
                  <a:pt x="1467" y="9057"/>
                </a:moveTo>
                <a:cubicBezTo>
                  <a:pt x="1429" y="9054"/>
                  <a:pt x="1400" y="9020"/>
                  <a:pt x="1403" y="8981"/>
                </a:cubicBezTo>
                <a:lnTo>
                  <a:pt x="1439" y="8536"/>
                </a:lnTo>
                <a:cubicBezTo>
                  <a:pt x="1442" y="8498"/>
                  <a:pt x="1475" y="8468"/>
                  <a:pt x="1515" y="8472"/>
                </a:cubicBezTo>
                <a:cubicBezTo>
                  <a:pt x="1554" y="8475"/>
                  <a:pt x="1583" y="8509"/>
                  <a:pt x="1580" y="8548"/>
                </a:cubicBezTo>
                <a:lnTo>
                  <a:pt x="1543" y="8992"/>
                </a:lnTo>
                <a:cubicBezTo>
                  <a:pt x="1540" y="9029"/>
                  <a:pt x="1510" y="9057"/>
                  <a:pt x="1473" y="9057"/>
                </a:cubicBezTo>
                <a:cubicBezTo>
                  <a:pt x="1471" y="9057"/>
                  <a:pt x="1469" y="9057"/>
                  <a:pt x="1467" y="9057"/>
                </a:cubicBezTo>
                <a:close/>
                <a:moveTo>
                  <a:pt x="1395" y="9945"/>
                </a:moveTo>
                <a:cubicBezTo>
                  <a:pt x="1357" y="9942"/>
                  <a:pt x="1328" y="9908"/>
                  <a:pt x="1331" y="9869"/>
                </a:cubicBezTo>
                <a:lnTo>
                  <a:pt x="1367" y="9425"/>
                </a:lnTo>
                <a:cubicBezTo>
                  <a:pt x="1370" y="9386"/>
                  <a:pt x="1403" y="9357"/>
                  <a:pt x="1443" y="9360"/>
                </a:cubicBezTo>
                <a:cubicBezTo>
                  <a:pt x="1482" y="9364"/>
                  <a:pt x="1511" y="9398"/>
                  <a:pt x="1507" y="9437"/>
                </a:cubicBezTo>
                <a:lnTo>
                  <a:pt x="1471" y="9881"/>
                </a:lnTo>
                <a:cubicBezTo>
                  <a:pt x="1468" y="9918"/>
                  <a:pt x="1438" y="9946"/>
                  <a:pt x="1401" y="9946"/>
                </a:cubicBezTo>
                <a:cubicBezTo>
                  <a:pt x="1399" y="9946"/>
                  <a:pt x="1397" y="9946"/>
                  <a:pt x="1395" y="9945"/>
                </a:cubicBezTo>
                <a:close/>
                <a:moveTo>
                  <a:pt x="1323" y="10834"/>
                </a:moveTo>
                <a:cubicBezTo>
                  <a:pt x="1284" y="10831"/>
                  <a:pt x="1255" y="10797"/>
                  <a:pt x="1259" y="10758"/>
                </a:cubicBezTo>
                <a:lnTo>
                  <a:pt x="1295" y="10314"/>
                </a:lnTo>
                <a:cubicBezTo>
                  <a:pt x="1298" y="10275"/>
                  <a:pt x="1331" y="10246"/>
                  <a:pt x="1371" y="10249"/>
                </a:cubicBezTo>
                <a:cubicBezTo>
                  <a:pt x="1410" y="10252"/>
                  <a:pt x="1439" y="10286"/>
                  <a:pt x="1435" y="10325"/>
                </a:cubicBezTo>
                <a:lnTo>
                  <a:pt x="1399" y="10770"/>
                </a:lnTo>
                <a:cubicBezTo>
                  <a:pt x="1396" y="10806"/>
                  <a:pt x="1365" y="10834"/>
                  <a:pt x="1329" y="10834"/>
                </a:cubicBezTo>
                <a:cubicBezTo>
                  <a:pt x="1327" y="10834"/>
                  <a:pt x="1325" y="10834"/>
                  <a:pt x="1323" y="10834"/>
                </a:cubicBezTo>
                <a:close/>
                <a:moveTo>
                  <a:pt x="1251" y="11723"/>
                </a:moveTo>
                <a:cubicBezTo>
                  <a:pt x="1212" y="11720"/>
                  <a:pt x="1183" y="11686"/>
                  <a:pt x="1187" y="11647"/>
                </a:cubicBezTo>
                <a:lnTo>
                  <a:pt x="1223" y="11202"/>
                </a:lnTo>
                <a:cubicBezTo>
                  <a:pt x="1226" y="11164"/>
                  <a:pt x="1259" y="11134"/>
                  <a:pt x="1299" y="11138"/>
                </a:cubicBezTo>
                <a:cubicBezTo>
                  <a:pt x="1337" y="11141"/>
                  <a:pt x="1366" y="11175"/>
                  <a:pt x="1363" y="11214"/>
                </a:cubicBezTo>
                <a:lnTo>
                  <a:pt x="1327" y="11658"/>
                </a:lnTo>
                <a:cubicBezTo>
                  <a:pt x="1324" y="11695"/>
                  <a:pt x="1293" y="11723"/>
                  <a:pt x="1257" y="11723"/>
                </a:cubicBezTo>
                <a:cubicBezTo>
                  <a:pt x="1255" y="11723"/>
                  <a:pt x="1253" y="11723"/>
                  <a:pt x="1251" y="11723"/>
                </a:cubicBezTo>
                <a:close/>
                <a:moveTo>
                  <a:pt x="1179" y="12611"/>
                </a:moveTo>
                <a:cubicBezTo>
                  <a:pt x="1140" y="12608"/>
                  <a:pt x="1111" y="12574"/>
                  <a:pt x="1115" y="12535"/>
                </a:cubicBezTo>
                <a:lnTo>
                  <a:pt x="1151" y="12091"/>
                </a:lnTo>
                <a:cubicBezTo>
                  <a:pt x="1154" y="12052"/>
                  <a:pt x="1187" y="12023"/>
                  <a:pt x="1227" y="12027"/>
                </a:cubicBezTo>
                <a:cubicBezTo>
                  <a:pt x="1265" y="12030"/>
                  <a:pt x="1294" y="12064"/>
                  <a:pt x="1291" y="12103"/>
                </a:cubicBezTo>
                <a:lnTo>
                  <a:pt x="1255" y="12547"/>
                </a:lnTo>
                <a:cubicBezTo>
                  <a:pt x="1252" y="12584"/>
                  <a:pt x="1221" y="12612"/>
                  <a:pt x="1185" y="12612"/>
                </a:cubicBezTo>
                <a:cubicBezTo>
                  <a:pt x="1183" y="12612"/>
                  <a:pt x="1181" y="12612"/>
                  <a:pt x="1179" y="12611"/>
                </a:cubicBezTo>
                <a:close/>
                <a:moveTo>
                  <a:pt x="1107" y="13500"/>
                </a:moveTo>
                <a:cubicBezTo>
                  <a:pt x="1068" y="13497"/>
                  <a:pt x="1039" y="13463"/>
                  <a:pt x="1042" y="13424"/>
                </a:cubicBezTo>
                <a:lnTo>
                  <a:pt x="1078" y="12980"/>
                </a:lnTo>
                <a:cubicBezTo>
                  <a:pt x="1082" y="12941"/>
                  <a:pt x="1115" y="12912"/>
                  <a:pt x="1155" y="12915"/>
                </a:cubicBezTo>
                <a:cubicBezTo>
                  <a:pt x="1193" y="12918"/>
                  <a:pt x="1222" y="12952"/>
                  <a:pt x="1219" y="12991"/>
                </a:cubicBezTo>
                <a:lnTo>
                  <a:pt x="1183" y="13436"/>
                </a:lnTo>
                <a:cubicBezTo>
                  <a:pt x="1180" y="13472"/>
                  <a:pt x="1149" y="13500"/>
                  <a:pt x="1113" y="13500"/>
                </a:cubicBezTo>
                <a:cubicBezTo>
                  <a:pt x="1111" y="13500"/>
                  <a:pt x="1109" y="13500"/>
                  <a:pt x="1107" y="13500"/>
                </a:cubicBezTo>
                <a:close/>
                <a:moveTo>
                  <a:pt x="1035" y="14389"/>
                </a:moveTo>
                <a:cubicBezTo>
                  <a:pt x="996" y="14386"/>
                  <a:pt x="967" y="14352"/>
                  <a:pt x="970" y="14313"/>
                </a:cubicBezTo>
                <a:lnTo>
                  <a:pt x="1006" y="13869"/>
                </a:lnTo>
                <a:cubicBezTo>
                  <a:pt x="1010" y="13830"/>
                  <a:pt x="1043" y="13801"/>
                  <a:pt x="1082" y="13804"/>
                </a:cubicBezTo>
                <a:cubicBezTo>
                  <a:pt x="1121" y="13807"/>
                  <a:pt x="1150" y="13841"/>
                  <a:pt x="1147" y="13880"/>
                </a:cubicBezTo>
                <a:lnTo>
                  <a:pt x="1111" y="14324"/>
                </a:lnTo>
                <a:cubicBezTo>
                  <a:pt x="1108" y="14361"/>
                  <a:pt x="1077" y="14389"/>
                  <a:pt x="1041" y="14389"/>
                </a:cubicBezTo>
                <a:cubicBezTo>
                  <a:pt x="1039" y="14389"/>
                  <a:pt x="1037" y="14389"/>
                  <a:pt x="1035" y="14389"/>
                </a:cubicBezTo>
                <a:close/>
                <a:moveTo>
                  <a:pt x="963" y="15278"/>
                </a:moveTo>
                <a:cubicBezTo>
                  <a:pt x="924" y="15274"/>
                  <a:pt x="895" y="15240"/>
                  <a:pt x="898" y="15202"/>
                </a:cubicBezTo>
                <a:lnTo>
                  <a:pt x="934" y="14757"/>
                </a:lnTo>
                <a:cubicBezTo>
                  <a:pt x="937" y="14718"/>
                  <a:pt x="971" y="14690"/>
                  <a:pt x="1010" y="14693"/>
                </a:cubicBezTo>
                <a:cubicBezTo>
                  <a:pt x="1049" y="14696"/>
                  <a:pt x="1078" y="14730"/>
                  <a:pt x="1075" y="14769"/>
                </a:cubicBezTo>
                <a:lnTo>
                  <a:pt x="1039" y="15213"/>
                </a:lnTo>
                <a:cubicBezTo>
                  <a:pt x="1036" y="15250"/>
                  <a:pt x="1005" y="15278"/>
                  <a:pt x="969" y="15278"/>
                </a:cubicBezTo>
                <a:cubicBezTo>
                  <a:pt x="967" y="15278"/>
                  <a:pt x="965" y="15278"/>
                  <a:pt x="963" y="15278"/>
                </a:cubicBezTo>
                <a:close/>
                <a:moveTo>
                  <a:pt x="891" y="16166"/>
                </a:moveTo>
                <a:cubicBezTo>
                  <a:pt x="852" y="16163"/>
                  <a:pt x="823" y="16129"/>
                  <a:pt x="826" y="16090"/>
                </a:cubicBezTo>
                <a:lnTo>
                  <a:pt x="862" y="15646"/>
                </a:lnTo>
                <a:cubicBezTo>
                  <a:pt x="865" y="15607"/>
                  <a:pt x="899" y="15578"/>
                  <a:pt x="938" y="15581"/>
                </a:cubicBezTo>
                <a:cubicBezTo>
                  <a:pt x="977" y="15584"/>
                  <a:pt x="1006" y="15618"/>
                  <a:pt x="1003" y="15657"/>
                </a:cubicBezTo>
                <a:lnTo>
                  <a:pt x="967" y="16102"/>
                </a:lnTo>
                <a:cubicBezTo>
                  <a:pt x="964" y="16139"/>
                  <a:pt x="933" y="16167"/>
                  <a:pt x="897" y="16167"/>
                </a:cubicBezTo>
                <a:cubicBezTo>
                  <a:pt x="895" y="16167"/>
                  <a:pt x="893" y="16166"/>
                  <a:pt x="891" y="16166"/>
                </a:cubicBezTo>
                <a:close/>
                <a:moveTo>
                  <a:pt x="819" y="17055"/>
                </a:moveTo>
                <a:cubicBezTo>
                  <a:pt x="780" y="17052"/>
                  <a:pt x="751" y="17018"/>
                  <a:pt x="754" y="16979"/>
                </a:cubicBezTo>
                <a:lnTo>
                  <a:pt x="790" y="16535"/>
                </a:lnTo>
                <a:cubicBezTo>
                  <a:pt x="793" y="16496"/>
                  <a:pt x="827" y="16467"/>
                  <a:pt x="866" y="16470"/>
                </a:cubicBezTo>
                <a:cubicBezTo>
                  <a:pt x="905" y="16473"/>
                  <a:pt x="934" y="16507"/>
                  <a:pt x="931" y="16546"/>
                </a:cubicBezTo>
                <a:lnTo>
                  <a:pt x="895" y="16990"/>
                </a:lnTo>
                <a:cubicBezTo>
                  <a:pt x="892" y="17027"/>
                  <a:pt x="861" y="17055"/>
                  <a:pt x="824" y="17055"/>
                </a:cubicBezTo>
                <a:cubicBezTo>
                  <a:pt x="823" y="17055"/>
                  <a:pt x="821" y="17055"/>
                  <a:pt x="819" y="17055"/>
                </a:cubicBezTo>
                <a:close/>
                <a:moveTo>
                  <a:pt x="747" y="17944"/>
                </a:moveTo>
                <a:cubicBezTo>
                  <a:pt x="708" y="17940"/>
                  <a:pt x="679" y="17906"/>
                  <a:pt x="682" y="17868"/>
                </a:cubicBezTo>
                <a:lnTo>
                  <a:pt x="718" y="17423"/>
                </a:lnTo>
                <a:cubicBezTo>
                  <a:pt x="721" y="17384"/>
                  <a:pt x="755" y="17355"/>
                  <a:pt x="794" y="17359"/>
                </a:cubicBezTo>
                <a:cubicBezTo>
                  <a:pt x="833" y="17362"/>
                  <a:pt x="862" y="17396"/>
                  <a:pt x="859" y="17435"/>
                </a:cubicBezTo>
                <a:lnTo>
                  <a:pt x="823" y="17879"/>
                </a:lnTo>
                <a:cubicBezTo>
                  <a:pt x="820" y="17916"/>
                  <a:pt x="789" y="17944"/>
                  <a:pt x="752" y="17944"/>
                </a:cubicBezTo>
                <a:cubicBezTo>
                  <a:pt x="751" y="17944"/>
                  <a:pt x="749" y="17944"/>
                  <a:pt x="747" y="17944"/>
                </a:cubicBezTo>
                <a:close/>
                <a:moveTo>
                  <a:pt x="675" y="18832"/>
                </a:moveTo>
                <a:cubicBezTo>
                  <a:pt x="636" y="18829"/>
                  <a:pt x="607" y="18795"/>
                  <a:pt x="610" y="18756"/>
                </a:cubicBezTo>
                <a:lnTo>
                  <a:pt x="646" y="18312"/>
                </a:lnTo>
                <a:cubicBezTo>
                  <a:pt x="649" y="18273"/>
                  <a:pt x="683" y="18244"/>
                  <a:pt x="722" y="18247"/>
                </a:cubicBezTo>
                <a:cubicBezTo>
                  <a:pt x="761" y="18250"/>
                  <a:pt x="790" y="18285"/>
                  <a:pt x="787" y="18323"/>
                </a:cubicBezTo>
                <a:lnTo>
                  <a:pt x="751" y="18768"/>
                </a:lnTo>
                <a:cubicBezTo>
                  <a:pt x="748" y="18805"/>
                  <a:pt x="717" y="18833"/>
                  <a:pt x="680" y="18833"/>
                </a:cubicBezTo>
                <a:cubicBezTo>
                  <a:pt x="678" y="18833"/>
                  <a:pt x="677" y="18832"/>
                  <a:pt x="675" y="18832"/>
                </a:cubicBezTo>
                <a:close/>
                <a:moveTo>
                  <a:pt x="602" y="19721"/>
                </a:moveTo>
                <a:cubicBezTo>
                  <a:pt x="564" y="19718"/>
                  <a:pt x="535" y="19684"/>
                  <a:pt x="538" y="19645"/>
                </a:cubicBezTo>
                <a:lnTo>
                  <a:pt x="574" y="19201"/>
                </a:lnTo>
                <a:cubicBezTo>
                  <a:pt x="577" y="19162"/>
                  <a:pt x="610" y="19133"/>
                  <a:pt x="650" y="19136"/>
                </a:cubicBezTo>
                <a:cubicBezTo>
                  <a:pt x="689" y="19139"/>
                  <a:pt x="718" y="19173"/>
                  <a:pt x="715" y="19212"/>
                </a:cubicBezTo>
                <a:lnTo>
                  <a:pt x="678" y="19656"/>
                </a:lnTo>
                <a:cubicBezTo>
                  <a:pt x="675" y="19693"/>
                  <a:pt x="645" y="19721"/>
                  <a:pt x="608" y="19721"/>
                </a:cubicBezTo>
                <a:cubicBezTo>
                  <a:pt x="606" y="19721"/>
                  <a:pt x="604" y="19721"/>
                  <a:pt x="602" y="19721"/>
                </a:cubicBezTo>
                <a:close/>
                <a:moveTo>
                  <a:pt x="530" y="20610"/>
                </a:moveTo>
                <a:cubicBezTo>
                  <a:pt x="492" y="20607"/>
                  <a:pt x="463" y="20572"/>
                  <a:pt x="466" y="20534"/>
                </a:cubicBezTo>
                <a:lnTo>
                  <a:pt x="502" y="20089"/>
                </a:lnTo>
                <a:cubicBezTo>
                  <a:pt x="505" y="20050"/>
                  <a:pt x="538" y="20021"/>
                  <a:pt x="578" y="20025"/>
                </a:cubicBezTo>
                <a:cubicBezTo>
                  <a:pt x="617" y="20028"/>
                  <a:pt x="646" y="20062"/>
                  <a:pt x="642" y="20101"/>
                </a:cubicBezTo>
                <a:lnTo>
                  <a:pt x="606" y="20545"/>
                </a:lnTo>
                <a:cubicBezTo>
                  <a:pt x="603" y="20582"/>
                  <a:pt x="573" y="20610"/>
                  <a:pt x="536" y="20610"/>
                </a:cubicBezTo>
                <a:cubicBezTo>
                  <a:pt x="534" y="20610"/>
                  <a:pt x="532" y="20610"/>
                  <a:pt x="530" y="20610"/>
                </a:cubicBezTo>
                <a:close/>
                <a:moveTo>
                  <a:pt x="458" y="21498"/>
                </a:moveTo>
                <a:cubicBezTo>
                  <a:pt x="419" y="21495"/>
                  <a:pt x="391" y="21461"/>
                  <a:pt x="394" y="21422"/>
                </a:cubicBezTo>
                <a:lnTo>
                  <a:pt x="430" y="20978"/>
                </a:lnTo>
                <a:cubicBezTo>
                  <a:pt x="433" y="20939"/>
                  <a:pt x="466" y="20910"/>
                  <a:pt x="506" y="20913"/>
                </a:cubicBezTo>
                <a:cubicBezTo>
                  <a:pt x="545" y="20917"/>
                  <a:pt x="574" y="20951"/>
                  <a:pt x="570" y="20989"/>
                </a:cubicBezTo>
                <a:lnTo>
                  <a:pt x="534" y="21434"/>
                </a:lnTo>
                <a:cubicBezTo>
                  <a:pt x="531" y="21471"/>
                  <a:pt x="500" y="21499"/>
                  <a:pt x="464" y="21499"/>
                </a:cubicBezTo>
                <a:cubicBezTo>
                  <a:pt x="462" y="21499"/>
                  <a:pt x="460" y="21499"/>
                  <a:pt x="458" y="21498"/>
                </a:cubicBezTo>
                <a:close/>
                <a:moveTo>
                  <a:pt x="386" y="22387"/>
                </a:moveTo>
                <a:cubicBezTo>
                  <a:pt x="347" y="22384"/>
                  <a:pt x="318" y="22350"/>
                  <a:pt x="322" y="22311"/>
                </a:cubicBezTo>
                <a:lnTo>
                  <a:pt x="358" y="21867"/>
                </a:lnTo>
                <a:cubicBezTo>
                  <a:pt x="361" y="21828"/>
                  <a:pt x="394" y="21799"/>
                  <a:pt x="434" y="21802"/>
                </a:cubicBezTo>
                <a:cubicBezTo>
                  <a:pt x="472" y="21805"/>
                  <a:pt x="501" y="21839"/>
                  <a:pt x="498" y="21878"/>
                </a:cubicBezTo>
                <a:lnTo>
                  <a:pt x="462" y="22322"/>
                </a:lnTo>
                <a:cubicBezTo>
                  <a:pt x="459" y="22359"/>
                  <a:pt x="428" y="22387"/>
                  <a:pt x="392" y="22387"/>
                </a:cubicBezTo>
                <a:cubicBezTo>
                  <a:pt x="390" y="22387"/>
                  <a:pt x="388" y="22387"/>
                  <a:pt x="386" y="22387"/>
                </a:cubicBezTo>
                <a:close/>
                <a:moveTo>
                  <a:pt x="314" y="23276"/>
                </a:moveTo>
                <a:cubicBezTo>
                  <a:pt x="275" y="23273"/>
                  <a:pt x="246" y="23239"/>
                  <a:pt x="250" y="23200"/>
                </a:cubicBezTo>
                <a:lnTo>
                  <a:pt x="286" y="22755"/>
                </a:lnTo>
                <a:cubicBezTo>
                  <a:pt x="289" y="22717"/>
                  <a:pt x="322" y="22687"/>
                  <a:pt x="362" y="22691"/>
                </a:cubicBezTo>
                <a:cubicBezTo>
                  <a:pt x="400" y="22694"/>
                  <a:pt x="429" y="22728"/>
                  <a:pt x="426" y="22767"/>
                </a:cubicBezTo>
                <a:lnTo>
                  <a:pt x="390" y="23211"/>
                </a:lnTo>
                <a:cubicBezTo>
                  <a:pt x="387" y="23248"/>
                  <a:pt x="356" y="23276"/>
                  <a:pt x="320" y="23276"/>
                </a:cubicBezTo>
                <a:cubicBezTo>
                  <a:pt x="318" y="23276"/>
                  <a:pt x="316" y="23276"/>
                  <a:pt x="314" y="23276"/>
                </a:cubicBezTo>
                <a:close/>
                <a:moveTo>
                  <a:pt x="242" y="24164"/>
                </a:moveTo>
                <a:cubicBezTo>
                  <a:pt x="203" y="24161"/>
                  <a:pt x="174" y="24127"/>
                  <a:pt x="177" y="24088"/>
                </a:cubicBezTo>
                <a:lnTo>
                  <a:pt x="213" y="23644"/>
                </a:lnTo>
                <a:cubicBezTo>
                  <a:pt x="217" y="23605"/>
                  <a:pt x="250" y="23576"/>
                  <a:pt x="290" y="23579"/>
                </a:cubicBezTo>
                <a:cubicBezTo>
                  <a:pt x="328" y="23583"/>
                  <a:pt x="357" y="23617"/>
                  <a:pt x="354" y="23655"/>
                </a:cubicBezTo>
                <a:lnTo>
                  <a:pt x="318" y="24100"/>
                </a:lnTo>
                <a:cubicBezTo>
                  <a:pt x="315" y="24137"/>
                  <a:pt x="284" y="24165"/>
                  <a:pt x="248" y="24165"/>
                </a:cubicBezTo>
                <a:cubicBezTo>
                  <a:pt x="246" y="24165"/>
                  <a:pt x="244" y="24165"/>
                  <a:pt x="242" y="24164"/>
                </a:cubicBezTo>
                <a:close/>
                <a:moveTo>
                  <a:pt x="170" y="25053"/>
                </a:moveTo>
                <a:cubicBezTo>
                  <a:pt x="131" y="25050"/>
                  <a:pt x="102" y="25016"/>
                  <a:pt x="105" y="24977"/>
                </a:cubicBezTo>
                <a:lnTo>
                  <a:pt x="141" y="24533"/>
                </a:lnTo>
                <a:cubicBezTo>
                  <a:pt x="145" y="24494"/>
                  <a:pt x="178" y="24465"/>
                  <a:pt x="217" y="24468"/>
                </a:cubicBezTo>
                <a:cubicBezTo>
                  <a:pt x="256" y="24471"/>
                  <a:pt x="285" y="24505"/>
                  <a:pt x="282" y="24544"/>
                </a:cubicBezTo>
                <a:lnTo>
                  <a:pt x="246" y="24989"/>
                </a:lnTo>
                <a:cubicBezTo>
                  <a:pt x="243" y="25025"/>
                  <a:pt x="212" y="25053"/>
                  <a:pt x="176" y="25053"/>
                </a:cubicBezTo>
                <a:cubicBezTo>
                  <a:pt x="174" y="25053"/>
                  <a:pt x="172" y="25053"/>
                  <a:pt x="170" y="25053"/>
                </a:cubicBezTo>
                <a:close/>
                <a:moveTo>
                  <a:pt x="98" y="25942"/>
                </a:moveTo>
                <a:cubicBezTo>
                  <a:pt x="59" y="25939"/>
                  <a:pt x="30" y="25905"/>
                  <a:pt x="33" y="25866"/>
                </a:cubicBezTo>
                <a:lnTo>
                  <a:pt x="69" y="25421"/>
                </a:lnTo>
                <a:cubicBezTo>
                  <a:pt x="72" y="25383"/>
                  <a:pt x="106" y="25353"/>
                  <a:pt x="145" y="25357"/>
                </a:cubicBezTo>
                <a:cubicBezTo>
                  <a:pt x="184" y="25360"/>
                  <a:pt x="213" y="25394"/>
                  <a:pt x="210" y="25433"/>
                </a:cubicBezTo>
                <a:lnTo>
                  <a:pt x="174" y="25877"/>
                </a:lnTo>
                <a:cubicBezTo>
                  <a:pt x="171" y="25914"/>
                  <a:pt x="140" y="25942"/>
                  <a:pt x="104" y="25942"/>
                </a:cubicBezTo>
                <a:cubicBezTo>
                  <a:pt x="102" y="25942"/>
                  <a:pt x="100" y="25942"/>
                  <a:pt x="98" y="25942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3" name="Robnei.CoM"/>
          <p:cNvSpPr>
            <a:spLocks/>
          </p:cNvSpPr>
          <p:nvPr/>
        </p:nvSpPr>
        <p:spPr bwMode="auto">
          <a:xfrm>
            <a:off x="147947" y="396872"/>
            <a:ext cx="6464673" cy="9038942"/>
          </a:xfrm>
          <a:custGeom>
            <a:avLst/>
            <a:gdLst>
              <a:gd name="T0" fmla="*/ 7926 w 24673"/>
              <a:gd name="T1" fmla="*/ 1357 h 29299"/>
              <a:gd name="T2" fmla="*/ 15441 w 24673"/>
              <a:gd name="T3" fmla="*/ 2829 h 29299"/>
              <a:gd name="T4" fmla="*/ 20826 w 24673"/>
              <a:gd name="T5" fmla="*/ 1760 h 29299"/>
              <a:gd name="T6" fmla="*/ 22784 w 24673"/>
              <a:gd name="T7" fmla="*/ 9031 h 29299"/>
              <a:gd name="T8" fmla="*/ 22644 w 24673"/>
              <a:gd name="T9" fmla="*/ 17218 h 29299"/>
              <a:gd name="T10" fmla="*/ 22784 w 24673"/>
              <a:gd name="T11" fmla="*/ 26208 h 29299"/>
              <a:gd name="T12" fmla="*/ 16281 w 24673"/>
              <a:gd name="T13" fmla="*/ 27367 h 29299"/>
              <a:gd name="T14" fmla="*/ 8564 w 24673"/>
              <a:gd name="T15" fmla="*/ 28960 h 29299"/>
              <a:gd name="T16" fmla="*/ 4616 w 24673"/>
              <a:gd name="T17" fmla="*/ 16854 h 29299"/>
              <a:gd name="T18" fmla="*/ 7926 w 24673"/>
              <a:gd name="T19" fmla="*/ 1357 h 29299"/>
              <a:gd name="connsiteX0" fmla="*/ 4815 w 20742"/>
              <a:gd name="connsiteY0" fmla="*/ 388 h 28012"/>
              <a:gd name="connsiteX1" fmla="*/ 12330 w 20742"/>
              <a:gd name="connsiteY1" fmla="*/ 1860 h 28012"/>
              <a:gd name="connsiteX2" fmla="*/ 17715 w 20742"/>
              <a:gd name="connsiteY2" fmla="*/ 791 h 28012"/>
              <a:gd name="connsiteX3" fmla="*/ 19673 w 20742"/>
              <a:gd name="connsiteY3" fmla="*/ 8062 h 28012"/>
              <a:gd name="connsiteX4" fmla="*/ 19533 w 20742"/>
              <a:gd name="connsiteY4" fmla="*/ 16249 h 28012"/>
              <a:gd name="connsiteX5" fmla="*/ 19673 w 20742"/>
              <a:gd name="connsiteY5" fmla="*/ 25239 h 28012"/>
              <a:gd name="connsiteX6" fmla="*/ 13170 w 20742"/>
              <a:gd name="connsiteY6" fmla="*/ 26398 h 28012"/>
              <a:gd name="connsiteX7" fmla="*/ 5453 w 20742"/>
              <a:gd name="connsiteY7" fmla="*/ 27991 h 28012"/>
              <a:gd name="connsiteX8" fmla="*/ 1664 w 20742"/>
              <a:gd name="connsiteY8" fmla="*/ 15770 h 28012"/>
              <a:gd name="connsiteX9" fmla="*/ 4815 w 20742"/>
              <a:gd name="connsiteY9" fmla="*/ 388 h 28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742" h="28012">
                <a:moveTo>
                  <a:pt x="4815" y="388"/>
                </a:moveTo>
                <a:cubicBezTo>
                  <a:pt x="7583" y="-969"/>
                  <a:pt x="10302" y="1660"/>
                  <a:pt x="12330" y="1860"/>
                </a:cubicBezTo>
                <a:cubicBezTo>
                  <a:pt x="14358" y="2059"/>
                  <a:pt x="16037" y="637"/>
                  <a:pt x="17715" y="791"/>
                </a:cubicBezTo>
                <a:cubicBezTo>
                  <a:pt x="19394" y="944"/>
                  <a:pt x="21212" y="3516"/>
                  <a:pt x="19673" y="8062"/>
                </a:cubicBezTo>
                <a:cubicBezTo>
                  <a:pt x="18135" y="12609"/>
                  <a:pt x="18484" y="13723"/>
                  <a:pt x="19533" y="16249"/>
                </a:cubicBezTo>
                <a:cubicBezTo>
                  <a:pt x="20583" y="18776"/>
                  <a:pt x="21562" y="22713"/>
                  <a:pt x="19673" y="25239"/>
                </a:cubicBezTo>
                <a:cubicBezTo>
                  <a:pt x="17785" y="27766"/>
                  <a:pt x="15299" y="28330"/>
                  <a:pt x="13170" y="26398"/>
                </a:cubicBezTo>
                <a:cubicBezTo>
                  <a:pt x="11041" y="24466"/>
                  <a:pt x="9429" y="28329"/>
                  <a:pt x="5453" y="27991"/>
                </a:cubicBezTo>
                <a:cubicBezTo>
                  <a:pt x="3274" y="27806"/>
                  <a:pt x="-2952" y="22531"/>
                  <a:pt x="1664" y="15770"/>
                </a:cubicBezTo>
                <a:cubicBezTo>
                  <a:pt x="4423" y="11728"/>
                  <a:pt x="262" y="2620"/>
                  <a:pt x="4815" y="388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3" name="Robnei.CoM"/>
          <p:cNvSpPr>
            <a:spLocks/>
          </p:cNvSpPr>
          <p:nvPr/>
        </p:nvSpPr>
        <p:spPr bwMode="auto">
          <a:xfrm>
            <a:off x="452437" y="4332027"/>
            <a:ext cx="317500" cy="323629"/>
          </a:xfrm>
          <a:custGeom>
            <a:avLst/>
            <a:gdLst>
              <a:gd name="T0" fmla="*/ 863 w 1018"/>
              <a:gd name="T1" fmla="*/ 1004 h 1004"/>
              <a:gd name="T2" fmla="*/ 763 w 1018"/>
              <a:gd name="T3" fmla="*/ 963 h 1004"/>
              <a:gd name="T4" fmla="*/ 55 w 1018"/>
              <a:gd name="T5" fmla="*/ 254 h 1004"/>
              <a:gd name="T6" fmla="*/ 55 w 1018"/>
              <a:gd name="T7" fmla="*/ 55 h 1004"/>
              <a:gd name="T8" fmla="*/ 254 w 1018"/>
              <a:gd name="T9" fmla="*/ 55 h 1004"/>
              <a:gd name="T10" fmla="*/ 963 w 1018"/>
              <a:gd name="T11" fmla="*/ 763 h 1004"/>
              <a:gd name="T12" fmla="*/ 963 w 1018"/>
              <a:gd name="T13" fmla="*/ 963 h 1004"/>
              <a:gd name="T14" fmla="*/ 863 w 1018"/>
              <a:gd name="T15" fmla="*/ 1004 h 10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18" h="1004">
                <a:moveTo>
                  <a:pt x="863" y="1004"/>
                </a:moveTo>
                <a:cubicBezTo>
                  <a:pt x="827" y="1004"/>
                  <a:pt x="791" y="990"/>
                  <a:pt x="763" y="963"/>
                </a:cubicBezTo>
                <a:lnTo>
                  <a:pt x="55" y="254"/>
                </a:lnTo>
                <a:cubicBezTo>
                  <a:pt x="0" y="199"/>
                  <a:pt x="0" y="110"/>
                  <a:pt x="55" y="55"/>
                </a:cubicBezTo>
                <a:cubicBezTo>
                  <a:pt x="110" y="0"/>
                  <a:pt x="199" y="0"/>
                  <a:pt x="254" y="55"/>
                </a:cubicBezTo>
                <a:lnTo>
                  <a:pt x="963" y="763"/>
                </a:lnTo>
                <a:cubicBezTo>
                  <a:pt x="1018" y="818"/>
                  <a:pt x="1018" y="908"/>
                  <a:pt x="963" y="963"/>
                </a:cubicBezTo>
                <a:cubicBezTo>
                  <a:pt x="935" y="990"/>
                  <a:pt x="899" y="1004"/>
                  <a:pt x="863" y="1004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5" name="Robnei.CoM"/>
          <p:cNvSpPr>
            <a:spLocks/>
          </p:cNvSpPr>
          <p:nvPr/>
        </p:nvSpPr>
        <p:spPr bwMode="auto">
          <a:xfrm>
            <a:off x="452437" y="4332027"/>
            <a:ext cx="317500" cy="323629"/>
          </a:xfrm>
          <a:custGeom>
            <a:avLst/>
            <a:gdLst>
              <a:gd name="T0" fmla="*/ 155 w 1018"/>
              <a:gd name="T1" fmla="*/ 1004 h 1004"/>
              <a:gd name="T2" fmla="*/ 55 w 1018"/>
              <a:gd name="T3" fmla="*/ 963 h 1004"/>
              <a:gd name="T4" fmla="*/ 55 w 1018"/>
              <a:gd name="T5" fmla="*/ 763 h 1004"/>
              <a:gd name="T6" fmla="*/ 763 w 1018"/>
              <a:gd name="T7" fmla="*/ 55 h 1004"/>
              <a:gd name="T8" fmla="*/ 963 w 1018"/>
              <a:gd name="T9" fmla="*/ 55 h 1004"/>
              <a:gd name="T10" fmla="*/ 963 w 1018"/>
              <a:gd name="T11" fmla="*/ 254 h 1004"/>
              <a:gd name="T12" fmla="*/ 254 w 1018"/>
              <a:gd name="T13" fmla="*/ 963 h 1004"/>
              <a:gd name="T14" fmla="*/ 155 w 1018"/>
              <a:gd name="T15" fmla="*/ 1004 h 10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18" h="1004">
                <a:moveTo>
                  <a:pt x="155" y="1004"/>
                </a:moveTo>
                <a:cubicBezTo>
                  <a:pt x="119" y="1004"/>
                  <a:pt x="82" y="990"/>
                  <a:pt x="55" y="963"/>
                </a:cubicBezTo>
                <a:cubicBezTo>
                  <a:pt x="0" y="908"/>
                  <a:pt x="0" y="818"/>
                  <a:pt x="55" y="763"/>
                </a:cubicBezTo>
                <a:lnTo>
                  <a:pt x="763" y="55"/>
                </a:lnTo>
                <a:cubicBezTo>
                  <a:pt x="818" y="0"/>
                  <a:pt x="908" y="0"/>
                  <a:pt x="963" y="55"/>
                </a:cubicBezTo>
                <a:cubicBezTo>
                  <a:pt x="1018" y="110"/>
                  <a:pt x="1018" y="199"/>
                  <a:pt x="963" y="254"/>
                </a:cubicBezTo>
                <a:lnTo>
                  <a:pt x="254" y="963"/>
                </a:lnTo>
                <a:cubicBezTo>
                  <a:pt x="227" y="990"/>
                  <a:pt x="191" y="1004"/>
                  <a:pt x="155" y="1004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6" name="Robnei.CoM"/>
          <p:cNvSpPr>
            <a:spLocks noEditPoints="1"/>
          </p:cNvSpPr>
          <p:nvPr/>
        </p:nvSpPr>
        <p:spPr bwMode="auto">
          <a:xfrm>
            <a:off x="6161087" y="4120107"/>
            <a:ext cx="249238" cy="259560"/>
          </a:xfrm>
          <a:custGeom>
            <a:avLst/>
            <a:gdLst>
              <a:gd name="T0" fmla="*/ 401 w 801"/>
              <a:gd name="T1" fmla="*/ 282 h 801"/>
              <a:gd name="T2" fmla="*/ 282 w 801"/>
              <a:gd name="T3" fmla="*/ 400 h 801"/>
              <a:gd name="T4" fmla="*/ 401 w 801"/>
              <a:gd name="T5" fmla="*/ 518 h 801"/>
              <a:gd name="T6" fmla="*/ 519 w 801"/>
              <a:gd name="T7" fmla="*/ 400 h 801"/>
              <a:gd name="T8" fmla="*/ 401 w 801"/>
              <a:gd name="T9" fmla="*/ 282 h 801"/>
              <a:gd name="T10" fmla="*/ 401 w 801"/>
              <a:gd name="T11" fmla="*/ 801 h 801"/>
              <a:gd name="T12" fmla="*/ 0 w 801"/>
              <a:gd name="T13" fmla="*/ 400 h 801"/>
              <a:gd name="T14" fmla="*/ 401 w 801"/>
              <a:gd name="T15" fmla="*/ 0 h 801"/>
              <a:gd name="T16" fmla="*/ 801 w 801"/>
              <a:gd name="T17" fmla="*/ 400 h 801"/>
              <a:gd name="T18" fmla="*/ 401 w 801"/>
              <a:gd name="T19" fmla="*/ 801 h 8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01" h="801">
                <a:moveTo>
                  <a:pt x="401" y="282"/>
                </a:moveTo>
                <a:cubicBezTo>
                  <a:pt x="335" y="282"/>
                  <a:pt x="282" y="335"/>
                  <a:pt x="282" y="400"/>
                </a:cubicBezTo>
                <a:cubicBezTo>
                  <a:pt x="282" y="465"/>
                  <a:pt x="335" y="518"/>
                  <a:pt x="401" y="518"/>
                </a:cubicBezTo>
                <a:cubicBezTo>
                  <a:pt x="466" y="518"/>
                  <a:pt x="519" y="465"/>
                  <a:pt x="519" y="400"/>
                </a:cubicBezTo>
                <a:cubicBezTo>
                  <a:pt x="519" y="335"/>
                  <a:pt x="466" y="282"/>
                  <a:pt x="401" y="282"/>
                </a:cubicBezTo>
                <a:close/>
                <a:moveTo>
                  <a:pt x="401" y="801"/>
                </a:moveTo>
                <a:cubicBezTo>
                  <a:pt x="180" y="801"/>
                  <a:pt x="0" y="621"/>
                  <a:pt x="0" y="400"/>
                </a:cubicBezTo>
                <a:cubicBezTo>
                  <a:pt x="0" y="179"/>
                  <a:pt x="180" y="0"/>
                  <a:pt x="401" y="0"/>
                </a:cubicBezTo>
                <a:cubicBezTo>
                  <a:pt x="621" y="0"/>
                  <a:pt x="801" y="179"/>
                  <a:pt x="801" y="400"/>
                </a:cubicBezTo>
                <a:cubicBezTo>
                  <a:pt x="801" y="621"/>
                  <a:pt x="621" y="801"/>
                  <a:pt x="401" y="80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6" name="Robnei.CoM"/>
          <p:cNvSpPr>
            <a:spLocks noEditPoints="1"/>
          </p:cNvSpPr>
          <p:nvPr/>
        </p:nvSpPr>
        <p:spPr bwMode="auto">
          <a:xfrm>
            <a:off x="6072980" y="4811311"/>
            <a:ext cx="249238" cy="257918"/>
          </a:xfrm>
          <a:custGeom>
            <a:avLst/>
            <a:gdLst>
              <a:gd name="T0" fmla="*/ 401 w 801"/>
              <a:gd name="T1" fmla="*/ 282 h 801"/>
              <a:gd name="T2" fmla="*/ 282 w 801"/>
              <a:gd name="T3" fmla="*/ 400 h 801"/>
              <a:gd name="T4" fmla="*/ 401 w 801"/>
              <a:gd name="T5" fmla="*/ 519 h 801"/>
              <a:gd name="T6" fmla="*/ 519 w 801"/>
              <a:gd name="T7" fmla="*/ 400 h 801"/>
              <a:gd name="T8" fmla="*/ 401 w 801"/>
              <a:gd name="T9" fmla="*/ 282 h 801"/>
              <a:gd name="T10" fmla="*/ 401 w 801"/>
              <a:gd name="T11" fmla="*/ 801 h 801"/>
              <a:gd name="T12" fmla="*/ 0 w 801"/>
              <a:gd name="T13" fmla="*/ 400 h 801"/>
              <a:gd name="T14" fmla="*/ 401 w 801"/>
              <a:gd name="T15" fmla="*/ 0 h 801"/>
              <a:gd name="T16" fmla="*/ 801 w 801"/>
              <a:gd name="T17" fmla="*/ 400 h 801"/>
              <a:gd name="T18" fmla="*/ 401 w 801"/>
              <a:gd name="T19" fmla="*/ 801 h 8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01" h="801">
                <a:moveTo>
                  <a:pt x="401" y="282"/>
                </a:moveTo>
                <a:cubicBezTo>
                  <a:pt x="335" y="282"/>
                  <a:pt x="282" y="335"/>
                  <a:pt x="282" y="400"/>
                </a:cubicBezTo>
                <a:cubicBezTo>
                  <a:pt x="282" y="466"/>
                  <a:pt x="335" y="519"/>
                  <a:pt x="401" y="519"/>
                </a:cubicBezTo>
                <a:cubicBezTo>
                  <a:pt x="466" y="519"/>
                  <a:pt x="519" y="466"/>
                  <a:pt x="519" y="400"/>
                </a:cubicBezTo>
                <a:cubicBezTo>
                  <a:pt x="519" y="335"/>
                  <a:pt x="466" y="282"/>
                  <a:pt x="401" y="282"/>
                </a:cubicBezTo>
                <a:close/>
                <a:moveTo>
                  <a:pt x="401" y="801"/>
                </a:moveTo>
                <a:cubicBezTo>
                  <a:pt x="180" y="801"/>
                  <a:pt x="0" y="621"/>
                  <a:pt x="0" y="400"/>
                </a:cubicBezTo>
                <a:cubicBezTo>
                  <a:pt x="0" y="180"/>
                  <a:pt x="180" y="0"/>
                  <a:pt x="401" y="0"/>
                </a:cubicBezTo>
                <a:cubicBezTo>
                  <a:pt x="621" y="0"/>
                  <a:pt x="801" y="180"/>
                  <a:pt x="801" y="400"/>
                </a:cubicBezTo>
                <a:cubicBezTo>
                  <a:pt x="801" y="621"/>
                  <a:pt x="621" y="801"/>
                  <a:pt x="401" y="80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7" name="Robnei.CoM"/>
          <p:cNvSpPr>
            <a:spLocks/>
          </p:cNvSpPr>
          <p:nvPr/>
        </p:nvSpPr>
        <p:spPr bwMode="auto">
          <a:xfrm>
            <a:off x="3555999" y="7637312"/>
            <a:ext cx="3302000" cy="2268688"/>
          </a:xfrm>
          <a:custGeom>
            <a:avLst/>
            <a:gdLst>
              <a:gd name="T0" fmla="*/ 1185 w 10594"/>
              <a:gd name="T1" fmla="*/ 7033 h 7033"/>
              <a:gd name="T2" fmla="*/ 452 w 10594"/>
              <a:gd name="T3" fmla="*/ 5635 h 7033"/>
              <a:gd name="T4" fmla="*/ 5763 w 10594"/>
              <a:gd name="T5" fmla="*/ 368 h 7033"/>
              <a:gd name="T6" fmla="*/ 10594 w 10594"/>
              <a:gd name="T7" fmla="*/ 776 h 7033"/>
              <a:gd name="T8" fmla="*/ 10594 w 10594"/>
              <a:gd name="T9" fmla="*/ 7033 h 7033"/>
              <a:gd name="T10" fmla="*/ 1185 w 10594"/>
              <a:gd name="T11" fmla="*/ 7033 h 70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594" h="7033">
                <a:moveTo>
                  <a:pt x="1185" y="7033"/>
                </a:moveTo>
                <a:cubicBezTo>
                  <a:pt x="813" y="6630"/>
                  <a:pt x="558" y="6160"/>
                  <a:pt x="452" y="5635"/>
                </a:cubicBezTo>
                <a:cubicBezTo>
                  <a:pt x="0" y="3414"/>
                  <a:pt x="2378" y="1056"/>
                  <a:pt x="5763" y="368"/>
                </a:cubicBezTo>
                <a:cubicBezTo>
                  <a:pt x="7574" y="0"/>
                  <a:pt x="9306" y="185"/>
                  <a:pt x="10594" y="776"/>
                </a:cubicBezTo>
                <a:lnTo>
                  <a:pt x="10594" y="7033"/>
                </a:lnTo>
                <a:lnTo>
                  <a:pt x="1185" y="703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8" name="Robnei.CoM"/>
          <p:cNvSpPr>
            <a:spLocks noEditPoints="1"/>
          </p:cNvSpPr>
          <p:nvPr/>
        </p:nvSpPr>
        <p:spPr bwMode="auto">
          <a:xfrm>
            <a:off x="3748087" y="7739165"/>
            <a:ext cx="3109913" cy="2166835"/>
          </a:xfrm>
          <a:custGeom>
            <a:avLst/>
            <a:gdLst>
              <a:gd name="T0" fmla="*/ 5382 w 9974"/>
              <a:gd name="T1" fmla="*/ 238 h 6716"/>
              <a:gd name="T2" fmla="*/ 5350 w 9974"/>
              <a:gd name="T3" fmla="*/ 147 h 6716"/>
              <a:gd name="T4" fmla="*/ 5784 w 9974"/>
              <a:gd name="T5" fmla="*/ 127 h 6716"/>
              <a:gd name="T6" fmla="*/ 985 w 9974"/>
              <a:gd name="T7" fmla="*/ 6716 h 6716"/>
              <a:gd name="T8" fmla="*/ 776 w 9974"/>
              <a:gd name="T9" fmla="*/ 6639 h 6716"/>
              <a:gd name="T10" fmla="*/ 9783 w 9974"/>
              <a:gd name="T11" fmla="*/ 6716 h 6716"/>
              <a:gd name="T12" fmla="*/ 9620 w 9974"/>
              <a:gd name="T13" fmla="*/ 6716 h 6716"/>
              <a:gd name="T14" fmla="*/ 9885 w 9974"/>
              <a:gd name="T15" fmla="*/ 608 h 6716"/>
              <a:gd name="T16" fmla="*/ 9974 w 9974"/>
              <a:gd name="T17" fmla="*/ 758 h 6716"/>
              <a:gd name="T18" fmla="*/ 4599 w 9974"/>
              <a:gd name="T19" fmla="*/ 317 h 6716"/>
              <a:gd name="T20" fmla="*/ 4994 w 9974"/>
              <a:gd name="T21" fmla="*/ 317 h 6716"/>
              <a:gd name="T22" fmla="*/ 6509 w 9974"/>
              <a:gd name="T23" fmla="*/ 106 h 6716"/>
              <a:gd name="T24" fmla="*/ 6071 w 9974"/>
              <a:gd name="T25" fmla="*/ 93 h 6716"/>
              <a:gd name="T26" fmla="*/ 6548 w 9974"/>
              <a:gd name="T27" fmla="*/ 57 h 6716"/>
              <a:gd name="T28" fmla="*/ 3836 w 9974"/>
              <a:gd name="T29" fmla="*/ 611 h 6716"/>
              <a:gd name="T30" fmla="*/ 4289 w 9974"/>
              <a:gd name="T31" fmla="*/ 457 h 6716"/>
              <a:gd name="T32" fmla="*/ 3889 w 9974"/>
              <a:gd name="T33" fmla="*/ 641 h 6716"/>
              <a:gd name="T34" fmla="*/ 6884 w 9974"/>
              <a:gd name="T35" fmla="*/ 95 h 6716"/>
              <a:gd name="T36" fmla="*/ 7269 w 9974"/>
              <a:gd name="T37" fmla="*/ 6 h 6716"/>
              <a:gd name="T38" fmla="*/ 3181 w 9974"/>
              <a:gd name="T39" fmla="*/ 937 h 6716"/>
              <a:gd name="T40" fmla="*/ 3505 w 9974"/>
              <a:gd name="T41" fmla="*/ 690 h 6716"/>
              <a:gd name="T42" fmla="*/ 3193 w 9974"/>
              <a:gd name="T43" fmla="*/ 933 h 6716"/>
              <a:gd name="T44" fmla="*/ 8024 w 9974"/>
              <a:gd name="T45" fmla="*/ 168 h 6716"/>
              <a:gd name="T46" fmla="*/ 7654 w 9974"/>
              <a:gd name="T47" fmla="*/ 31 h 6716"/>
              <a:gd name="T48" fmla="*/ 8039 w 9974"/>
              <a:gd name="T49" fmla="*/ 167 h 6716"/>
              <a:gd name="T50" fmla="*/ 2472 w 9974"/>
              <a:gd name="T51" fmla="*/ 1210 h 6716"/>
              <a:gd name="T52" fmla="*/ 2853 w 9974"/>
              <a:gd name="T53" fmla="*/ 1104 h 6716"/>
              <a:gd name="T54" fmla="*/ 8791 w 9974"/>
              <a:gd name="T55" fmla="*/ 313 h 6716"/>
              <a:gd name="T56" fmla="*/ 8362 w 9974"/>
              <a:gd name="T57" fmla="*/ 174 h 6716"/>
              <a:gd name="T58" fmla="*/ 8829 w 9974"/>
              <a:gd name="T59" fmla="*/ 278 h 6716"/>
              <a:gd name="T60" fmla="*/ 1824 w 9974"/>
              <a:gd name="T61" fmla="*/ 1709 h 6716"/>
              <a:gd name="T62" fmla="*/ 2213 w 9974"/>
              <a:gd name="T63" fmla="*/ 1430 h 6716"/>
              <a:gd name="T64" fmla="*/ 1870 w 9974"/>
              <a:gd name="T65" fmla="*/ 1727 h 6716"/>
              <a:gd name="T66" fmla="*/ 9137 w 9974"/>
              <a:gd name="T67" fmla="*/ 416 h 6716"/>
              <a:gd name="T68" fmla="*/ 9530 w 9974"/>
              <a:gd name="T69" fmla="*/ 455 h 6716"/>
              <a:gd name="T70" fmla="*/ 1290 w 9974"/>
              <a:gd name="T71" fmla="*/ 2228 h 6716"/>
              <a:gd name="T72" fmla="*/ 1533 w 9974"/>
              <a:gd name="T73" fmla="*/ 1885 h 6716"/>
              <a:gd name="T74" fmla="*/ 1315 w 9974"/>
              <a:gd name="T75" fmla="*/ 2215 h 6716"/>
              <a:gd name="T76" fmla="*/ 748 w 9974"/>
              <a:gd name="T77" fmla="*/ 2795 h 6716"/>
              <a:gd name="T78" fmla="*/ 1050 w 9974"/>
              <a:gd name="T79" fmla="*/ 2424 h 6716"/>
              <a:gd name="T80" fmla="*/ 785 w 9974"/>
              <a:gd name="T81" fmla="*/ 2803 h 6716"/>
              <a:gd name="T82" fmla="*/ 333 w 9974"/>
              <a:gd name="T83" fmla="*/ 3388 h 6716"/>
              <a:gd name="T84" fmla="*/ 601 w 9974"/>
              <a:gd name="T85" fmla="*/ 3098 h 6716"/>
              <a:gd name="T86" fmla="*/ 128 w 9974"/>
              <a:gd name="T87" fmla="*/ 4176 h 6716"/>
              <a:gd name="T88" fmla="*/ 182 w 9974"/>
              <a:gd name="T89" fmla="*/ 3745 h 6716"/>
              <a:gd name="T90" fmla="*/ 166 w 9974"/>
              <a:gd name="T91" fmla="*/ 4139 h 6716"/>
              <a:gd name="T92" fmla="*/ 57 w 9974"/>
              <a:gd name="T93" fmla="*/ 4937 h 6716"/>
              <a:gd name="T94" fmla="*/ 65 w 9974"/>
              <a:gd name="T95" fmla="*/ 4460 h 6716"/>
              <a:gd name="T96" fmla="*/ 63 w 9974"/>
              <a:gd name="T97" fmla="*/ 4936 h 6716"/>
              <a:gd name="T98" fmla="*/ 58 w 9974"/>
              <a:gd name="T99" fmla="*/ 5278 h 6716"/>
              <a:gd name="T100" fmla="*/ 151 w 9974"/>
              <a:gd name="T101" fmla="*/ 5259 h 6716"/>
              <a:gd name="T102" fmla="*/ 217 w 9974"/>
              <a:gd name="T103" fmla="*/ 5684 h 6716"/>
              <a:gd name="T104" fmla="*/ 323 w 9974"/>
              <a:gd name="T105" fmla="*/ 6008 h 6716"/>
              <a:gd name="T106" fmla="*/ 606 w 9974"/>
              <a:gd name="T107" fmla="*/ 6283 h 67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9974" h="6716">
                <a:moveTo>
                  <a:pt x="5746" y="180"/>
                </a:moveTo>
                <a:cubicBezTo>
                  <a:pt x="5745" y="180"/>
                  <a:pt x="5745" y="180"/>
                  <a:pt x="5744" y="180"/>
                </a:cubicBezTo>
                <a:cubicBezTo>
                  <a:pt x="5624" y="197"/>
                  <a:pt x="5502" y="216"/>
                  <a:pt x="5382" y="238"/>
                </a:cubicBezTo>
                <a:lnTo>
                  <a:pt x="5367" y="241"/>
                </a:lnTo>
                <a:cubicBezTo>
                  <a:pt x="5342" y="246"/>
                  <a:pt x="5317" y="228"/>
                  <a:pt x="5312" y="203"/>
                </a:cubicBezTo>
                <a:cubicBezTo>
                  <a:pt x="5308" y="177"/>
                  <a:pt x="5325" y="152"/>
                  <a:pt x="5350" y="147"/>
                </a:cubicBezTo>
                <a:lnTo>
                  <a:pt x="5365" y="145"/>
                </a:lnTo>
                <a:cubicBezTo>
                  <a:pt x="5486" y="123"/>
                  <a:pt x="5609" y="103"/>
                  <a:pt x="5731" y="86"/>
                </a:cubicBezTo>
                <a:cubicBezTo>
                  <a:pt x="5757" y="82"/>
                  <a:pt x="5781" y="101"/>
                  <a:pt x="5784" y="127"/>
                </a:cubicBezTo>
                <a:cubicBezTo>
                  <a:pt x="5788" y="152"/>
                  <a:pt x="5771" y="175"/>
                  <a:pt x="5746" y="180"/>
                </a:cubicBezTo>
                <a:close/>
                <a:moveTo>
                  <a:pt x="850" y="6716"/>
                </a:moveTo>
                <a:lnTo>
                  <a:pt x="985" y="6716"/>
                </a:lnTo>
                <a:cubicBezTo>
                  <a:pt x="937" y="6669"/>
                  <a:pt x="890" y="6622"/>
                  <a:pt x="845" y="6574"/>
                </a:cubicBezTo>
                <a:cubicBezTo>
                  <a:pt x="827" y="6555"/>
                  <a:pt x="797" y="6554"/>
                  <a:pt x="778" y="6571"/>
                </a:cubicBezTo>
                <a:cubicBezTo>
                  <a:pt x="759" y="6589"/>
                  <a:pt x="758" y="6619"/>
                  <a:pt x="776" y="6639"/>
                </a:cubicBezTo>
                <a:cubicBezTo>
                  <a:pt x="800" y="6665"/>
                  <a:pt x="825" y="6690"/>
                  <a:pt x="850" y="6716"/>
                </a:cubicBezTo>
                <a:close/>
                <a:moveTo>
                  <a:pt x="9620" y="6716"/>
                </a:moveTo>
                <a:lnTo>
                  <a:pt x="9783" y="6716"/>
                </a:lnTo>
                <a:cubicBezTo>
                  <a:pt x="9792" y="6701"/>
                  <a:pt x="9792" y="6681"/>
                  <a:pt x="9782" y="6666"/>
                </a:cubicBezTo>
                <a:cubicBezTo>
                  <a:pt x="9767" y="6644"/>
                  <a:pt x="9737" y="6638"/>
                  <a:pt x="9716" y="6653"/>
                </a:cubicBezTo>
                <a:cubicBezTo>
                  <a:pt x="9684" y="6674"/>
                  <a:pt x="9652" y="6695"/>
                  <a:pt x="9620" y="6716"/>
                </a:cubicBezTo>
                <a:close/>
                <a:moveTo>
                  <a:pt x="9974" y="758"/>
                </a:moveTo>
                <a:lnTo>
                  <a:pt x="9974" y="652"/>
                </a:lnTo>
                <a:cubicBezTo>
                  <a:pt x="9945" y="637"/>
                  <a:pt x="9915" y="622"/>
                  <a:pt x="9885" y="608"/>
                </a:cubicBezTo>
                <a:cubicBezTo>
                  <a:pt x="9862" y="597"/>
                  <a:pt x="9833" y="607"/>
                  <a:pt x="9822" y="631"/>
                </a:cubicBezTo>
                <a:cubicBezTo>
                  <a:pt x="9811" y="654"/>
                  <a:pt x="9821" y="683"/>
                  <a:pt x="9844" y="694"/>
                </a:cubicBezTo>
                <a:cubicBezTo>
                  <a:pt x="9888" y="715"/>
                  <a:pt x="9931" y="736"/>
                  <a:pt x="9974" y="758"/>
                </a:cubicBezTo>
                <a:close/>
                <a:moveTo>
                  <a:pt x="4620" y="410"/>
                </a:moveTo>
                <a:cubicBezTo>
                  <a:pt x="4596" y="414"/>
                  <a:pt x="4572" y="399"/>
                  <a:pt x="4565" y="375"/>
                </a:cubicBezTo>
                <a:cubicBezTo>
                  <a:pt x="4559" y="350"/>
                  <a:pt x="4573" y="324"/>
                  <a:pt x="4599" y="317"/>
                </a:cubicBezTo>
                <a:cubicBezTo>
                  <a:pt x="4722" y="284"/>
                  <a:pt x="4848" y="253"/>
                  <a:pt x="4973" y="225"/>
                </a:cubicBezTo>
                <a:cubicBezTo>
                  <a:pt x="4998" y="218"/>
                  <a:pt x="5024" y="235"/>
                  <a:pt x="5030" y="260"/>
                </a:cubicBezTo>
                <a:cubicBezTo>
                  <a:pt x="5035" y="286"/>
                  <a:pt x="5019" y="311"/>
                  <a:pt x="4994" y="317"/>
                </a:cubicBezTo>
                <a:cubicBezTo>
                  <a:pt x="4870" y="345"/>
                  <a:pt x="4745" y="376"/>
                  <a:pt x="4624" y="409"/>
                </a:cubicBezTo>
                <a:cubicBezTo>
                  <a:pt x="4622" y="409"/>
                  <a:pt x="4621" y="410"/>
                  <a:pt x="4620" y="410"/>
                </a:cubicBezTo>
                <a:close/>
                <a:moveTo>
                  <a:pt x="6509" y="106"/>
                </a:moveTo>
                <a:cubicBezTo>
                  <a:pt x="6507" y="107"/>
                  <a:pt x="6505" y="107"/>
                  <a:pt x="6503" y="107"/>
                </a:cubicBezTo>
                <a:cubicBezTo>
                  <a:pt x="6377" y="114"/>
                  <a:pt x="6249" y="123"/>
                  <a:pt x="6123" y="135"/>
                </a:cubicBezTo>
                <a:cubicBezTo>
                  <a:pt x="6097" y="138"/>
                  <a:pt x="6073" y="119"/>
                  <a:pt x="6071" y="93"/>
                </a:cubicBezTo>
                <a:cubicBezTo>
                  <a:pt x="6068" y="67"/>
                  <a:pt x="6087" y="43"/>
                  <a:pt x="6114" y="41"/>
                </a:cubicBezTo>
                <a:cubicBezTo>
                  <a:pt x="6241" y="29"/>
                  <a:pt x="6371" y="19"/>
                  <a:pt x="6498" y="12"/>
                </a:cubicBezTo>
                <a:cubicBezTo>
                  <a:pt x="6524" y="11"/>
                  <a:pt x="6546" y="31"/>
                  <a:pt x="6548" y="57"/>
                </a:cubicBezTo>
                <a:cubicBezTo>
                  <a:pt x="6549" y="81"/>
                  <a:pt x="6532" y="102"/>
                  <a:pt x="6509" y="106"/>
                </a:cubicBezTo>
                <a:close/>
                <a:moveTo>
                  <a:pt x="3889" y="641"/>
                </a:moveTo>
                <a:cubicBezTo>
                  <a:pt x="3866" y="645"/>
                  <a:pt x="3844" y="633"/>
                  <a:pt x="3836" y="611"/>
                </a:cubicBezTo>
                <a:cubicBezTo>
                  <a:pt x="3827" y="586"/>
                  <a:pt x="3840" y="559"/>
                  <a:pt x="3864" y="550"/>
                </a:cubicBezTo>
                <a:cubicBezTo>
                  <a:pt x="3984" y="506"/>
                  <a:pt x="4107" y="464"/>
                  <a:pt x="4229" y="426"/>
                </a:cubicBezTo>
                <a:cubicBezTo>
                  <a:pt x="4254" y="418"/>
                  <a:pt x="4281" y="432"/>
                  <a:pt x="4289" y="457"/>
                </a:cubicBezTo>
                <a:cubicBezTo>
                  <a:pt x="4296" y="482"/>
                  <a:pt x="4283" y="508"/>
                  <a:pt x="4258" y="516"/>
                </a:cubicBezTo>
                <a:cubicBezTo>
                  <a:pt x="4137" y="554"/>
                  <a:pt x="4015" y="596"/>
                  <a:pt x="3897" y="639"/>
                </a:cubicBezTo>
                <a:cubicBezTo>
                  <a:pt x="3894" y="640"/>
                  <a:pt x="3891" y="641"/>
                  <a:pt x="3889" y="641"/>
                </a:cubicBezTo>
                <a:close/>
                <a:moveTo>
                  <a:pt x="7275" y="101"/>
                </a:moveTo>
                <a:cubicBezTo>
                  <a:pt x="7272" y="101"/>
                  <a:pt x="7269" y="101"/>
                  <a:pt x="7265" y="101"/>
                </a:cubicBezTo>
                <a:cubicBezTo>
                  <a:pt x="7140" y="96"/>
                  <a:pt x="7011" y="95"/>
                  <a:pt x="6884" y="95"/>
                </a:cubicBezTo>
                <a:cubicBezTo>
                  <a:pt x="6858" y="96"/>
                  <a:pt x="6836" y="75"/>
                  <a:pt x="6836" y="48"/>
                </a:cubicBezTo>
                <a:cubicBezTo>
                  <a:pt x="6836" y="22"/>
                  <a:pt x="6857" y="1"/>
                  <a:pt x="6883" y="1"/>
                </a:cubicBezTo>
                <a:cubicBezTo>
                  <a:pt x="7012" y="0"/>
                  <a:pt x="7142" y="2"/>
                  <a:pt x="7269" y="6"/>
                </a:cubicBezTo>
                <a:cubicBezTo>
                  <a:pt x="7295" y="7"/>
                  <a:pt x="7315" y="30"/>
                  <a:pt x="7314" y="56"/>
                </a:cubicBezTo>
                <a:cubicBezTo>
                  <a:pt x="7314" y="78"/>
                  <a:pt x="7297" y="97"/>
                  <a:pt x="7275" y="101"/>
                </a:cubicBezTo>
                <a:close/>
                <a:moveTo>
                  <a:pt x="3181" y="937"/>
                </a:moveTo>
                <a:cubicBezTo>
                  <a:pt x="3161" y="940"/>
                  <a:pt x="3139" y="930"/>
                  <a:pt x="3130" y="910"/>
                </a:cubicBezTo>
                <a:cubicBezTo>
                  <a:pt x="3119" y="887"/>
                  <a:pt x="3129" y="858"/>
                  <a:pt x="3153" y="847"/>
                </a:cubicBezTo>
                <a:cubicBezTo>
                  <a:pt x="3268" y="793"/>
                  <a:pt x="3386" y="740"/>
                  <a:pt x="3505" y="690"/>
                </a:cubicBezTo>
                <a:cubicBezTo>
                  <a:pt x="3529" y="680"/>
                  <a:pt x="3557" y="692"/>
                  <a:pt x="3567" y="716"/>
                </a:cubicBezTo>
                <a:cubicBezTo>
                  <a:pt x="3577" y="740"/>
                  <a:pt x="3566" y="768"/>
                  <a:pt x="3542" y="778"/>
                </a:cubicBezTo>
                <a:cubicBezTo>
                  <a:pt x="3424" y="827"/>
                  <a:pt x="3307" y="879"/>
                  <a:pt x="3193" y="933"/>
                </a:cubicBezTo>
                <a:cubicBezTo>
                  <a:pt x="3189" y="935"/>
                  <a:pt x="3185" y="936"/>
                  <a:pt x="3181" y="937"/>
                </a:cubicBezTo>
                <a:close/>
                <a:moveTo>
                  <a:pt x="8039" y="167"/>
                </a:moveTo>
                <a:cubicBezTo>
                  <a:pt x="8034" y="168"/>
                  <a:pt x="8029" y="168"/>
                  <a:pt x="8024" y="168"/>
                </a:cubicBezTo>
                <a:cubicBezTo>
                  <a:pt x="7900" y="151"/>
                  <a:pt x="7773" y="136"/>
                  <a:pt x="7645" y="125"/>
                </a:cubicBezTo>
                <a:cubicBezTo>
                  <a:pt x="7619" y="123"/>
                  <a:pt x="7600" y="100"/>
                  <a:pt x="7602" y="74"/>
                </a:cubicBezTo>
                <a:cubicBezTo>
                  <a:pt x="7605" y="48"/>
                  <a:pt x="7628" y="28"/>
                  <a:pt x="7654" y="31"/>
                </a:cubicBezTo>
                <a:cubicBezTo>
                  <a:pt x="7782" y="42"/>
                  <a:pt x="7911" y="56"/>
                  <a:pt x="8037" y="74"/>
                </a:cubicBezTo>
                <a:cubicBezTo>
                  <a:pt x="8063" y="77"/>
                  <a:pt x="8081" y="101"/>
                  <a:pt x="8078" y="127"/>
                </a:cubicBezTo>
                <a:cubicBezTo>
                  <a:pt x="8075" y="148"/>
                  <a:pt x="8059" y="164"/>
                  <a:pt x="8039" y="167"/>
                </a:cubicBezTo>
                <a:close/>
                <a:moveTo>
                  <a:pt x="2505" y="1298"/>
                </a:moveTo>
                <a:cubicBezTo>
                  <a:pt x="2486" y="1301"/>
                  <a:pt x="2467" y="1293"/>
                  <a:pt x="2456" y="1275"/>
                </a:cubicBezTo>
                <a:cubicBezTo>
                  <a:pt x="2443" y="1253"/>
                  <a:pt x="2450" y="1224"/>
                  <a:pt x="2472" y="1210"/>
                </a:cubicBezTo>
                <a:cubicBezTo>
                  <a:pt x="2581" y="1145"/>
                  <a:pt x="2694" y="1081"/>
                  <a:pt x="2808" y="1020"/>
                </a:cubicBezTo>
                <a:cubicBezTo>
                  <a:pt x="2831" y="1008"/>
                  <a:pt x="2860" y="1017"/>
                  <a:pt x="2872" y="1040"/>
                </a:cubicBezTo>
                <a:cubicBezTo>
                  <a:pt x="2885" y="1063"/>
                  <a:pt x="2876" y="1092"/>
                  <a:pt x="2853" y="1104"/>
                </a:cubicBezTo>
                <a:cubicBezTo>
                  <a:pt x="2740" y="1164"/>
                  <a:pt x="2629" y="1227"/>
                  <a:pt x="2521" y="1292"/>
                </a:cubicBezTo>
                <a:cubicBezTo>
                  <a:pt x="2516" y="1295"/>
                  <a:pt x="2511" y="1297"/>
                  <a:pt x="2505" y="1298"/>
                </a:cubicBezTo>
                <a:close/>
                <a:moveTo>
                  <a:pt x="8791" y="313"/>
                </a:moveTo>
                <a:cubicBezTo>
                  <a:pt x="8785" y="314"/>
                  <a:pt x="8778" y="314"/>
                  <a:pt x="8771" y="312"/>
                </a:cubicBezTo>
                <a:cubicBezTo>
                  <a:pt x="8650" y="282"/>
                  <a:pt x="8525" y="254"/>
                  <a:pt x="8400" y="230"/>
                </a:cubicBezTo>
                <a:cubicBezTo>
                  <a:pt x="8374" y="225"/>
                  <a:pt x="8357" y="200"/>
                  <a:pt x="8362" y="174"/>
                </a:cubicBezTo>
                <a:cubicBezTo>
                  <a:pt x="8367" y="148"/>
                  <a:pt x="8392" y="132"/>
                  <a:pt x="8418" y="136"/>
                </a:cubicBezTo>
                <a:cubicBezTo>
                  <a:pt x="8545" y="161"/>
                  <a:pt x="8672" y="189"/>
                  <a:pt x="8795" y="220"/>
                </a:cubicBezTo>
                <a:cubicBezTo>
                  <a:pt x="8820" y="227"/>
                  <a:pt x="8836" y="252"/>
                  <a:pt x="8829" y="278"/>
                </a:cubicBezTo>
                <a:cubicBezTo>
                  <a:pt x="8824" y="296"/>
                  <a:pt x="8809" y="310"/>
                  <a:pt x="8791" y="313"/>
                </a:cubicBezTo>
                <a:close/>
                <a:moveTo>
                  <a:pt x="1870" y="1727"/>
                </a:moveTo>
                <a:cubicBezTo>
                  <a:pt x="1853" y="1730"/>
                  <a:pt x="1835" y="1724"/>
                  <a:pt x="1824" y="1709"/>
                </a:cubicBezTo>
                <a:cubicBezTo>
                  <a:pt x="1808" y="1688"/>
                  <a:pt x="1812" y="1658"/>
                  <a:pt x="1833" y="1642"/>
                </a:cubicBezTo>
                <a:cubicBezTo>
                  <a:pt x="1934" y="1566"/>
                  <a:pt x="2040" y="1490"/>
                  <a:pt x="2147" y="1417"/>
                </a:cubicBezTo>
                <a:cubicBezTo>
                  <a:pt x="2169" y="1403"/>
                  <a:pt x="2198" y="1409"/>
                  <a:pt x="2213" y="1430"/>
                </a:cubicBezTo>
                <a:cubicBezTo>
                  <a:pt x="2227" y="1452"/>
                  <a:pt x="2222" y="1482"/>
                  <a:pt x="2200" y="1496"/>
                </a:cubicBezTo>
                <a:cubicBezTo>
                  <a:pt x="2094" y="1568"/>
                  <a:pt x="1990" y="1642"/>
                  <a:pt x="1891" y="1718"/>
                </a:cubicBezTo>
                <a:cubicBezTo>
                  <a:pt x="1884" y="1723"/>
                  <a:pt x="1877" y="1726"/>
                  <a:pt x="1870" y="1727"/>
                </a:cubicBezTo>
                <a:close/>
                <a:moveTo>
                  <a:pt x="9522" y="546"/>
                </a:moveTo>
                <a:cubicBezTo>
                  <a:pt x="9513" y="547"/>
                  <a:pt x="9504" y="546"/>
                  <a:pt x="9496" y="543"/>
                </a:cubicBezTo>
                <a:cubicBezTo>
                  <a:pt x="9380" y="498"/>
                  <a:pt x="9259" y="455"/>
                  <a:pt x="9137" y="416"/>
                </a:cubicBezTo>
                <a:cubicBezTo>
                  <a:pt x="9112" y="408"/>
                  <a:pt x="9099" y="382"/>
                  <a:pt x="9107" y="357"/>
                </a:cubicBezTo>
                <a:cubicBezTo>
                  <a:pt x="9114" y="332"/>
                  <a:pt x="9141" y="318"/>
                  <a:pt x="9166" y="326"/>
                </a:cubicBezTo>
                <a:cubicBezTo>
                  <a:pt x="9290" y="365"/>
                  <a:pt x="9413" y="409"/>
                  <a:pt x="9530" y="455"/>
                </a:cubicBezTo>
                <a:cubicBezTo>
                  <a:pt x="9555" y="464"/>
                  <a:pt x="9567" y="492"/>
                  <a:pt x="9557" y="516"/>
                </a:cubicBezTo>
                <a:cubicBezTo>
                  <a:pt x="9551" y="532"/>
                  <a:pt x="9537" y="543"/>
                  <a:pt x="9522" y="546"/>
                </a:cubicBezTo>
                <a:close/>
                <a:moveTo>
                  <a:pt x="1290" y="2228"/>
                </a:moveTo>
                <a:cubicBezTo>
                  <a:pt x="1275" y="2230"/>
                  <a:pt x="1259" y="2226"/>
                  <a:pt x="1248" y="2214"/>
                </a:cubicBezTo>
                <a:cubicBezTo>
                  <a:pt x="1230" y="2196"/>
                  <a:pt x="1230" y="2166"/>
                  <a:pt x="1249" y="2147"/>
                </a:cubicBezTo>
                <a:cubicBezTo>
                  <a:pt x="1339" y="2058"/>
                  <a:pt x="1434" y="1970"/>
                  <a:pt x="1533" y="1885"/>
                </a:cubicBezTo>
                <a:cubicBezTo>
                  <a:pt x="1553" y="1868"/>
                  <a:pt x="1583" y="1871"/>
                  <a:pt x="1600" y="1890"/>
                </a:cubicBezTo>
                <a:cubicBezTo>
                  <a:pt x="1617" y="1910"/>
                  <a:pt x="1615" y="1940"/>
                  <a:pt x="1595" y="1957"/>
                </a:cubicBezTo>
                <a:cubicBezTo>
                  <a:pt x="1498" y="2041"/>
                  <a:pt x="1404" y="2128"/>
                  <a:pt x="1315" y="2215"/>
                </a:cubicBezTo>
                <a:cubicBezTo>
                  <a:pt x="1308" y="2222"/>
                  <a:pt x="1299" y="2226"/>
                  <a:pt x="1290" y="2228"/>
                </a:cubicBezTo>
                <a:close/>
                <a:moveTo>
                  <a:pt x="785" y="2803"/>
                </a:moveTo>
                <a:cubicBezTo>
                  <a:pt x="773" y="2806"/>
                  <a:pt x="759" y="2803"/>
                  <a:pt x="748" y="2795"/>
                </a:cubicBezTo>
                <a:cubicBezTo>
                  <a:pt x="727" y="2779"/>
                  <a:pt x="723" y="2749"/>
                  <a:pt x="739" y="2728"/>
                </a:cubicBezTo>
                <a:cubicBezTo>
                  <a:pt x="814" y="2627"/>
                  <a:pt x="896" y="2526"/>
                  <a:pt x="983" y="2428"/>
                </a:cubicBezTo>
                <a:cubicBezTo>
                  <a:pt x="1000" y="2408"/>
                  <a:pt x="1030" y="2406"/>
                  <a:pt x="1050" y="2424"/>
                </a:cubicBezTo>
                <a:cubicBezTo>
                  <a:pt x="1069" y="2441"/>
                  <a:pt x="1071" y="2471"/>
                  <a:pt x="1054" y="2491"/>
                </a:cubicBezTo>
                <a:cubicBezTo>
                  <a:pt x="969" y="2587"/>
                  <a:pt x="889" y="2686"/>
                  <a:pt x="815" y="2785"/>
                </a:cubicBezTo>
                <a:cubicBezTo>
                  <a:pt x="807" y="2795"/>
                  <a:pt x="797" y="2801"/>
                  <a:pt x="785" y="2803"/>
                </a:cubicBezTo>
                <a:close/>
                <a:moveTo>
                  <a:pt x="384" y="3455"/>
                </a:moveTo>
                <a:cubicBezTo>
                  <a:pt x="374" y="3457"/>
                  <a:pt x="364" y="3456"/>
                  <a:pt x="355" y="3451"/>
                </a:cubicBezTo>
                <a:cubicBezTo>
                  <a:pt x="331" y="3440"/>
                  <a:pt x="321" y="3411"/>
                  <a:pt x="333" y="3388"/>
                </a:cubicBezTo>
                <a:cubicBezTo>
                  <a:pt x="388" y="3274"/>
                  <a:pt x="452" y="3160"/>
                  <a:pt x="521" y="3048"/>
                </a:cubicBezTo>
                <a:cubicBezTo>
                  <a:pt x="534" y="3026"/>
                  <a:pt x="564" y="3019"/>
                  <a:pt x="586" y="3033"/>
                </a:cubicBezTo>
                <a:cubicBezTo>
                  <a:pt x="608" y="3047"/>
                  <a:pt x="615" y="3076"/>
                  <a:pt x="601" y="3098"/>
                </a:cubicBezTo>
                <a:cubicBezTo>
                  <a:pt x="534" y="3207"/>
                  <a:pt x="472" y="3319"/>
                  <a:pt x="418" y="3429"/>
                </a:cubicBezTo>
                <a:cubicBezTo>
                  <a:pt x="411" y="3444"/>
                  <a:pt x="398" y="3453"/>
                  <a:pt x="384" y="3455"/>
                </a:cubicBezTo>
                <a:close/>
                <a:moveTo>
                  <a:pt x="128" y="4176"/>
                </a:moveTo>
                <a:cubicBezTo>
                  <a:pt x="122" y="4177"/>
                  <a:pt x="115" y="4177"/>
                  <a:pt x="109" y="4175"/>
                </a:cubicBezTo>
                <a:cubicBezTo>
                  <a:pt x="84" y="4169"/>
                  <a:pt x="67" y="4144"/>
                  <a:pt x="73" y="4118"/>
                </a:cubicBezTo>
                <a:cubicBezTo>
                  <a:pt x="101" y="3994"/>
                  <a:pt x="138" y="3869"/>
                  <a:pt x="182" y="3745"/>
                </a:cubicBezTo>
                <a:cubicBezTo>
                  <a:pt x="191" y="3721"/>
                  <a:pt x="218" y="3708"/>
                  <a:pt x="242" y="3717"/>
                </a:cubicBezTo>
                <a:cubicBezTo>
                  <a:pt x="267" y="3725"/>
                  <a:pt x="280" y="3753"/>
                  <a:pt x="271" y="3777"/>
                </a:cubicBezTo>
                <a:cubicBezTo>
                  <a:pt x="228" y="3897"/>
                  <a:pt x="193" y="4019"/>
                  <a:pt x="166" y="4139"/>
                </a:cubicBezTo>
                <a:cubicBezTo>
                  <a:pt x="161" y="4158"/>
                  <a:pt x="146" y="4172"/>
                  <a:pt x="128" y="4176"/>
                </a:cubicBezTo>
                <a:close/>
                <a:moveTo>
                  <a:pt x="63" y="4936"/>
                </a:moveTo>
                <a:cubicBezTo>
                  <a:pt x="61" y="4936"/>
                  <a:pt x="59" y="4937"/>
                  <a:pt x="57" y="4937"/>
                </a:cubicBezTo>
                <a:cubicBezTo>
                  <a:pt x="31" y="4938"/>
                  <a:pt x="9" y="4918"/>
                  <a:pt x="7" y="4892"/>
                </a:cubicBezTo>
                <a:cubicBezTo>
                  <a:pt x="0" y="4764"/>
                  <a:pt x="2" y="4633"/>
                  <a:pt x="13" y="4503"/>
                </a:cubicBezTo>
                <a:cubicBezTo>
                  <a:pt x="16" y="4477"/>
                  <a:pt x="39" y="4457"/>
                  <a:pt x="65" y="4460"/>
                </a:cubicBezTo>
                <a:cubicBezTo>
                  <a:pt x="91" y="4462"/>
                  <a:pt x="110" y="4485"/>
                  <a:pt x="108" y="4511"/>
                </a:cubicBezTo>
                <a:cubicBezTo>
                  <a:pt x="97" y="4636"/>
                  <a:pt x="95" y="4763"/>
                  <a:pt x="102" y="4887"/>
                </a:cubicBezTo>
                <a:cubicBezTo>
                  <a:pt x="104" y="4911"/>
                  <a:pt x="87" y="4932"/>
                  <a:pt x="63" y="4936"/>
                </a:cubicBezTo>
                <a:close/>
                <a:moveTo>
                  <a:pt x="217" y="5684"/>
                </a:moveTo>
                <a:cubicBezTo>
                  <a:pt x="194" y="5688"/>
                  <a:pt x="172" y="5675"/>
                  <a:pt x="164" y="5653"/>
                </a:cubicBezTo>
                <a:cubicBezTo>
                  <a:pt x="119" y="5531"/>
                  <a:pt x="84" y="5405"/>
                  <a:pt x="58" y="5278"/>
                </a:cubicBezTo>
                <a:cubicBezTo>
                  <a:pt x="52" y="5253"/>
                  <a:pt x="69" y="5227"/>
                  <a:pt x="95" y="5222"/>
                </a:cubicBezTo>
                <a:cubicBezTo>
                  <a:pt x="95" y="5222"/>
                  <a:pt x="95" y="5222"/>
                  <a:pt x="96" y="5222"/>
                </a:cubicBezTo>
                <a:cubicBezTo>
                  <a:pt x="121" y="5217"/>
                  <a:pt x="146" y="5234"/>
                  <a:pt x="151" y="5259"/>
                </a:cubicBezTo>
                <a:cubicBezTo>
                  <a:pt x="176" y="5382"/>
                  <a:pt x="210" y="5503"/>
                  <a:pt x="253" y="5621"/>
                </a:cubicBezTo>
                <a:cubicBezTo>
                  <a:pt x="262" y="5645"/>
                  <a:pt x="249" y="5672"/>
                  <a:pt x="225" y="5681"/>
                </a:cubicBezTo>
                <a:cubicBezTo>
                  <a:pt x="222" y="5682"/>
                  <a:pt x="219" y="5683"/>
                  <a:pt x="217" y="5684"/>
                </a:cubicBezTo>
                <a:close/>
                <a:moveTo>
                  <a:pt x="576" y="6357"/>
                </a:moveTo>
                <a:cubicBezTo>
                  <a:pt x="559" y="6360"/>
                  <a:pt x="540" y="6354"/>
                  <a:pt x="529" y="6338"/>
                </a:cubicBezTo>
                <a:cubicBezTo>
                  <a:pt x="452" y="6232"/>
                  <a:pt x="383" y="6121"/>
                  <a:pt x="323" y="6008"/>
                </a:cubicBezTo>
                <a:cubicBezTo>
                  <a:pt x="310" y="5985"/>
                  <a:pt x="319" y="5957"/>
                  <a:pt x="342" y="5944"/>
                </a:cubicBezTo>
                <a:cubicBezTo>
                  <a:pt x="365" y="5932"/>
                  <a:pt x="394" y="5941"/>
                  <a:pt x="406" y="5964"/>
                </a:cubicBezTo>
                <a:cubicBezTo>
                  <a:pt x="465" y="6073"/>
                  <a:pt x="532" y="6180"/>
                  <a:pt x="606" y="6283"/>
                </a:cubicBezTo>
                <a:cubicBezTo>
                  <a:pt x="621" y="6304"/>
                  <a:pt x="617" y="6334"/>
                  <a:pt x="595" y="6349"/>
                </a:cubicBezTo>
                <a:cubicBezTo>
                  <a:pt x="589" y="6353"/>
                  <a:pt x="583" y="6356"/>
                  <a:pt x="576" y="6357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81" name="Robnei.CoM"/>
          <p:cNvSpPr>
            <a:spLocks noEditPoints="1"/>
          </p:cNvSpPr>
          <p:nvPr/>
        </p:nvSpPr>
        <p:spPr bwMode="auto">
          <a:xfrm>
            <a:off x="840995" y="223748"/>
            <a:ext cx="462264" cy="459321"/>
          </a:xfrm>
          <a:custGeom>
            <a:avLst/>
            <a:gdLst>
              <a:gd name="T0" fmla="*/ 401 w 801"/>
              <a:gd name="T1" fmla="*/ 282 h 801"/>
              <a:gd name="T2" fmla="*/ 282 w 801"/>
              <a:gd name="T3" fmla="*/ 400 h 801"/>
              <a:gd name="T4" fmla="*/ 401 w 801"/>
              <a:gd name="T5" fmla="*/ 519 h 801"/>
              <a:gd name="T6" fmla="*/ 519 w 801"/>
              <a:gd name="T7" fmla="*/ 400 h 801"/>
              <a:gd name="T8" fmla="*/ 401 w 801"/>
              <a:gd name="T9" fmla="*/ 282 h 801"/>
              <a:gd name="T10" fmla="*/ 401 w 801"/>
              <a:gd name="T11" fmla="*/ 801 h 801"/>
              <a:gd name="T12" fmla="*/ 0 w 801"/>
              <a:gd name="T13" fmla="*/ 400 h 801"/>
              <a:gd name="T14" fmla="*/ 401 w 801"/>
              <a:gd name="T15" fmla="*/ 0 h 801"/>
              <a:gd name="T16" fmla="*/ 801 w 801"/>
              <a:gd name="T17" fmla="*/ 400 h 801"/>
              <a:gd name="T18" fmla="*/ 401 w 801"/>
              <a:gd name="T19" fmla="*/ 801 h 8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01" h="801">
                <a:moveTo>
                  <a:pt x="401" y="282"/>
                </a:moveTo>
                <a:cubicBezTo>
                  <a:pt x="335" y="282"/>
                  <a:pt x="282" y="335"/>
                  <a:pt x="282" y="400"/>
                </a:cubicBezTo>
                <a:cubicBezTo>
                  <a:pt x="282" y="466"/>
                  <a:pt x="335" y="519"/>
                  <a:pt x="401" y="519"/>
                </a:cubicBezTo>
                <a:cubicBezTo>
                  <a:pt x="466" y="519"/>
                  <a:pt x="519" y="466"/>
                  <a:pt x="519" y="400"/>
                </a:cubicBezTo>
                <a:cubicBezTo>
                  <a:pt x="519" y="335"/>
                  <a:pt x="466" y="282"/>
                  <a:pt x="401" y="282"/>
                </a:cubicBezTo>
                <a:close/>
                <a:moveTo>
                  <a:pt x="401" y="801"/>
                </a:moveTo>
                <a:cubicBezTo>
                  <a:pt x="180" y="801"/>
                  <a:pt x="0" y="621"/>
                  <a:pt x="0" y="400"/>
                </a:cubicBezTo>
                <a:cubicBezTo>
                  <a:pt x="0" y="180"/>
                  <a:pt x="180" y="0"/>
                  <a:pt x="401" y="0"/>
                </a:cubicBezTo>
                <a:cubicBezTo>
                  <a:pt x="621" y="0"/>
                  <a:pt x="801" y="180"/>
                  <a:pt x="801" y="400"/>
                </a:cubicBezTo>
                <a:cubicBezTo>
                  <a:pt x="801" y="621"/>
                  <a:pt x="621" y="801"/>
                  <a:pt x="401" y="80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6" name="Robnei.CoM"/>
          <p:cNvSpPr txBox="1"/>
          <p:nvPr/>
        </p:nvSpPr>
        <p:spPr>
          <a:xfrm>
            <a:off x="5001515" y="8643811"/>
            <a:ext cx="1160950" cy="1011161"/>
          </a:xfrm>
          <a:prstGeom prst="rect">
            <a:avLst/>
          </a:prstGeom>
          <a:noFill/>
          <a:effectLst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pPr algn="ctr"/>
            <a:r>
              <a:rPr lang="es-ES" sz="2000" dirty="0" smtClean="0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  <a:latin typeface="Bubble Robnei" panose="00000400000000000000" pitchFamily="2" charset="0"/>
              </a:rPr>
              <a:t>A</a:t>
            </a:r>
            <a:endParaRPr lang="es-PE" sz="2000" dirty="0">
              <a:ln w="28575">
                <a:solidFill>
                  <a:schemeClr val="bg1"/>
                </a:solidFill>
              </a:ln>
              <a:solidFill>
                <a:schemeClr val="bg1"/>
              </a:solidFill>
              <a:latin typeface="Bubble Robnei" panose="00000400000000000000" pitchFamily="2" charset="0"/>
            </a:endParaRPr>
          </a:p>
        </p:txBody>
      </p:sp>
      <p:sp>
        <p:nvSpPr>
          <p:cNvPr id="17" name="Robnei.CoM"/>
          <p:cNvSpPr txBox="1"/>
          <p:nvPr/>
        </p:nvSpPr>
        <p:spPr>
          <a:xfrm>
            <a:off x="4507981" y="8411150"/>
            <a:ext cx="2271777" cy="1015663"/>
          </a:xfrm>
          <a:prstGeom prst="rect">
            <a:avLst/>
          </a:prstGeom>
          <a:noFill/>
          <a:effectLst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s-ES" sz="4000" dirty="0" smtClean="0">
                <a:solidFill>
                  <a:schemeClr val="bg1"/>
                </a:solidFill>
                <a:latin typeface="Janda Rob" panose="02000506000000020004" pitchFamily="2" charset="0"/>
              </a:rPr>
              <a:t>TERCERO</a:t>
            </a:r>
            <a:endParaRPr lang="es-PE" sz="4000" dirty="0">
              <a:solidFill>
                <a:schemeClr val="bg1"/>
              </a:solidFill>
              <a:effectLst/>
              <a:latin typeface="Janda Rob" panose="02000506000000020004" pitchFamily="2" charset="0"/>
            </a:endParaRPr>
          </a:p>
        </p:txBody>
      </p:sp>
      <p:sp>
        <p:nvSpPr>
          <p:cNvPr id="25" name="Robnei.CoM"/>
          <p:cNvSpPr txBox="1"/>
          <p:nvPr/>
        </p:nvSpPr>
        <p:spPr>
          <a:xfrm>
            <a:off x="2058208" y="2818151"/>
            <a:ext cx="3030275" cy="446365"/>
          </a:xfrm>
          <a:prstGeom prst="rect">
            <a:avLst/>
          </a:prstGeom>
          <a:noFill/>
          <a:effectLst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s-ES" sz="6000" dirty="0" smtClean="0">
                <a:ln w="9525">
                  <a:noFill/>
                </a:ln>
                <a:solidFill>
                  <a:srgbClr val="FF0000"/>
                </a:solidFill>
                <a:latin typeface="Poetsen One" panose="020108030300000D0203" pitchFamily="2" charset="0"/>
              </a:rPr>
              <a:t>Estudiante:</a:t>
            </a:r>
            <a:endParaRPr lang="es-PE" sz="6000" dirty="0">
              <a:ln w="9525">
                <a:noFill/>
              </a:ln>
              <a:solidFill>
                <a:srgbClr val="FF0000"/>
              </a:solidFill>
              <a:latin typeface="Poetsen One" panose="020108030300000D0203" pitchFamily="2" charset="0"/>
            </a:endParaRPr>
          </a:p>
        </p:txBody>
      </p:sp>
      <p:sp>
        <p:nvSpPr>
          <p:cNvPr id="43" name="Robnei.CoM"/>
          <p:cNvSpPr txBox="1"/>
          <p:nvPr/>
        </p:nvSpPr>
        <p:spPr>
          <a:xfrm>
            <a:off x="1303259" y="3229522"/>
            <a:ext cx="4726838" cy="116955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s-ES" sz="7000" dirty="0" smtClean="0">
                <a:latin typeface="Bravary Robnei" pitchFamily="2" charset="0"/>
              </a:rPr>
              <a:t>NOMBRE</a:t>
            </a:r>
            <a:endParaRPr lang="es-PE" sz="7000" dirty="0">
              <a:effectLst/>
              <a:latin typeface="Bravary Robnei" pitchFamily="2" charset="0"/>
            </a:endParaRPr>
          </a:p>
        </p:txBody>
      </p:sp>
      <p:sp>
        <p:nvSpPr>
          <p:cNvPr id="47" name="Robnei.CoM"/>
          <p:cNvSpPr txBox="1"/>
          <p:nvPr/>
        </p:nvSpPr>
        <p:spPr>
          <a:xfrm>
            <a:off x="1646821" y="4058005"/>
            <a:ext cx="3818356" cy="93871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s-ES" sz="5500" dirty="0" smtClean="0">
                <a:latin typeface="Bravary Robnei" pitchFamily="2" charset="0"/>
              </a:rPr>
              <a:t>Apellidos</a:t>
            </a:r>
            <a:endParaRPr lang="es-PE" sz="5500" dirty="0">
              <a:effectLst/>
              <a:latin typeface="Bravary Robnei" pitchFamily="2" charset="0"/>
            </a:endParaRPr>
          </a:p>
        </p:txBody>
      </p:sp>
      <p:sp>
        <p:nvSpPr>
          <p:cNvPr id="60" name="Robnei.CoM"/>
          <p:cNvSpPr txBox="1"/>
          <p:nvPr/>
        </p:nvSpPr>
        <p:spPr>
          <a:xfrm>
            <a:off x="1116592" y="1824989"/>
            <a:ext cx="4913505" cy="779740"/>
          </a:xfrm>
          <a:prstGeom prst="rect">
            <a:avLst/>
          </a:prstGeom>
          <a:noFill/>
          <a:effectLst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pPr algn="ctr"/>
            <a:r>
              <a:rPr lang="es-ES" sz="2000" dirty="0" smtClean="0">
                <a:ln w="28575">
                  <a:noFill/>
                </a:ln>
                <a:solidFill>
                  <a:srgbClr val="3A5FEA"/>
                </a:solidFill>
                <a:latin typeface="Glossy Robnei" pitchFamily="2" charset="0"/>
              </a:rPr>
              <a:t>curso</a:t>
            </a:r>
            <a:endParaRPr lang="es-PE" sz="2000" dirty="0">
              <a:ln w="28575">
                <a:noFill/>
              </a:ln>
              <a:solidFill>
                <a:srgbClr val="3A5FEA"/>
              </a:solidFill>
              <a:latin typeface="Glossy Robnei" pitchFamily="2" charset="0"/>
            </a:endParaRPr>
          </a:p>
        </p:txBody>
      </p:sp>
      <p:sp>
        <p:nvSpPr>
          <p:cNvPr id="12" name="Robnei.CoM"/>
          <p:cNvSpPr>
            <a:spLocks noEditPoints="1"/>
          </p:cNvSpPr>
          <p:nvPr/>
        </p:nvSpPr>
        <p:spPr bwMode="auto">
          <a:xfrm>
            <a:off x="1232145" y="1137728"/>
            <a:ext cx="4840835" cy="594517"/>
          </a:xfrm>
          <a:custGeom>
            <a:avLst/>
            <a:gdLst>
              <a:gd name="T0" fmla="*/ 8777 w 17251"/>
              <a:gd name="T1" fmla="*/ 1381 h 1622"/>
              <a:gd name="T2" fmla="*/ 5380 w 17251"/>
              <a:gd name="T3" fmla="*/ 328 h 1622"/>
              <a:gd name="T4" fmla="*/ 1458 w 17251"/>
              <a:gd name="T5" fmla="*/ 1293 h 1622"/>
              <a:gd name="T6" fmla="*/ 46 w 17251"/>
              <a:gd name="T7" fmla="*/ 1095 h 1622"/>
              <a:gd name="T8" fmla="*/ 141 w 17251"/>
              <a:gd name="T9" fmla="*/ 899 h 1622"/>
              <a:gd name="T10" fmla="*/ 412 w 17251"/>
              <a:gd name="T11" fmla="*/ 1137 h 1622"/>
              <a:gd name="T12" fmla="*/ 4658 w 17251"/>
              <a:gd name="T13" fmla="*/ 77 h 1622"/>
              <a:gd name="T14" fmla="*/ 5580 w 17251"/>
              <a:gd name="T15" fmla="*/ 619 h 1622"/>
              <a:gd name="T16" fmla="*/ 3962 w 17251"/>
              <a:gd name="T17" fmla="*/ 1415 h 1622"/>
              <a:gd name="T18" fmla="*/ 5612 w 17251"/>
              <a:gd name="T19" fmla="*/ 860 h 1622"/>
              <a:gd name="T20" fmla="*/ 6215 w 17251"/>
              <a:gd name="T21" fmla="*/ 1216 h 1622"/>
              <a:gd name="T22" fmla="*/ 6011 w 17251"/>
              <a:gd name="T23" fmla="*/ 1448 h 1622"/>
              <a:gd name="T24" fmla="*/ 7304 w 17251"/>
              <a:gd name="T25" fmla="*/ 976 h 1622"/>
              <a:gd name="T26" fmla="*/ 7284 w 17251"/>
              <a:gd name="T27" fmla="*/ 1286 h 1622"/>
              <a:gd name="T28" fmla="*/ 8045 w 17251"/>
              <a:gd name="T29" fmla="*/ 1330 h 1622"/>
              <a:gd name="T30" fmla="*/ 7171 w 17251"/>
              <a:gd name="T31" fmla="*/ 1550 h 1622"/>
              <a:gd name="T32" fmla="*/ 7074 w 17251"/>
              <a:gd name="T33" fmla="*/ 1166 h 1622"/>
              <a:gd name="T34" fmla="*/ 5946 w 17251"/>
              <a:gd name="T35" fmla="*/ 1590 h 1622"/>
              <a:gd name="T36" fmla="*/ 5831 w 17251"/>
              <a:gd name="T37" fmla="*/ 1159 h 1622"/>
              <a:gd name="T38" fmla="*/ 4593 w 17251"/>
              <a:gd name="T39" fmla="*/ 1385 h 1622"/>
              <a:gd name="T40" fmla="*/ 3824 w 17251"/>
              <a:gd name="T41" fmla="*/ 1352 h 1622"/>
              <a:gd name="T42" fmla="*/ 5236 w 17251"/>
              <a:gd name="T43" fmla="*/ 454 h 1622"/>
              <a:gd name="T44" fmla="*/ 12365 w 17251"/>
              <a:gd name="T45" fmla="*/ 404 h 1622"/>
              <a:gd name="T46" fmla="*/ 16563 w 17251"/>
              <a:gd name="T47" fmla="*/ 1430 h 1622"/>
              <a:gd name="T48" fmla="*/ 17189 w 17251"/>
              <a:gd name="T49" fmla="*/ 908 h 1622"/>
              <a:gd name="T50" fmla="*/ 17131 w 17251"/>
              <a:gd name="T51" fmla="*/ 997 h 1622"/>
              <a:gd name="T52" fmla="*/ 16095 w 17251"/>
              <a:gd name="T53" fmla="*/ 1079 h 1622"/>
              <a:gd name="T54" fmla="*/ 12005 w 17251"/>
              <a:gd name="T55" fmla="*/ 27 h 1622"/>
              <a:gd name="T56" fmla="*/ 12169 w 17251"/>
              <a:gd name="T57" fmla="*/ 916 h 1622"/>
              <a:gd name="T58" fmla="*/ 13217 w 17251"/>
              <a:gd name="T59" fmla="*/ 1460 h 1622"/>
              <a:gd name="T60" fmla="*/ 11266 w 17251"/>
              <a:gd name="T61" fmla="*/ 771 h 1622"/>
              <a:gd name="T62" fmla="*/ 11213 w 17251"/>
              <a:gd name="T63" fmla="*/ 1363 h 1622"/>
              <a:gd name="T64" fmla="*/ 10920 w 17251"/>
              <a:gd name="T65" fmla="*/ 1320 h 1622"/>
              <a:gd name="T66" fmla="*/ 9819 w 17251"/>
              <a:gd name="T67" fmla="*/ 1040 h 1622"/>
              <a:gd name="T68" fmla="*/ 10056 w 17251"/>
              <a:gd name="T69" fmla="*/ 1408 h 1622"/>
              <a:gd name="T70" fmla="*/ 9010 w 17251"/>
              <a:gd name="T71" fmla="*/ 1439 h 1622"/>
              <a:gd name="T72" fmla="*/ 10174 w 17251"/>
              <a:gd name="T73" fmla="*/ 1546 h 1622"/>
              <a:gd name="T74" fmla="*/ 10403 w 17251"/>
              <a:gd name="T75" fmla="*/ 1231 h 1622"/>
              <a:gd name="T76" fmla="*/ 11501 w 17251"/>
              <a:gd name="T77" fmla="*/ 1539 h 1622"/>
              <a:gd name="T78" fmla="*/ 11330 w 17251"/>
              <a:gd name="T79" fmla="*/ 1053 h 1622"/>
              <a:gd name="T80" fmla="*/ 13193 w 17251"/>
              <a:gd name="T81" fmla="*/ 1552 h 1622"/>
              <a:gd name="T82" fmla="*/ 13220 w 17251"/>
              <a:gd name="T83" fmla="*/ 1170 h 1622"/>
              <a:gd name="T84" fmla="*/ 11875 w 17251"/>
              <a:gd name="T85" fmla="*/ 346 h 16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7251" h="1622">
                <a:moveTo>
                  <a:pt x="8434" y="1341"/>
                </a:moveTo>
                <a:cubicBezTo>
                  <a:pt x="8442" y="1199"/>
                  <a:pt x="8492" y="1135"/>
                  <a:pt x="8590" y="1140"/>
                </a:cubicBezTo>
                <a:cubicBezTo>
                  <a:pt x="8711" y="1145"/>
                  <a:pt x="8787" y="1243"/>
                  <a:pt x="8777" y="1381"/>
                </a:cubicBezTo>
                <a:cubicBezTo>
                  <a:pt x="8770" y="1485"/>
                  <a:pt x="8704" y="1548"/>
                  <a:pt x="8609" y="1542"/>
                </a:cubicBezTo>
                <a:cubicBezTo>
                  <a:pt x="8492" y="1536"/>
                  <a:pt x="8427" y="1461"/>
                  <a:pt x="8434" y="1341"/>
                </a:cubicBezTo>
                <a:close/>
                <a:moveTo>
                  <a:pt x="5380" y="328"/>
                </a:moveTo>
                <a:cubicBezTo>
                  <a:pt x="5203" y="322"/>
                  <a:pt x="5045" y="353"/>
                  <a:pt x="4889" y="384"/>
                </a:cubicBezTo>
                <a:cubicBezTo>
                  <a:pt x="4287" y="504"/>
                  <a:pt x="3701" y="683"/>
                  <a:pt x="3112" y="849"/>
                </a:cubicBezTo>
                <a:cubicBezTo>
                  <a:pt x="2562" y="1004"/>
                  <a:pt x="2017" y="1173"/>
                  <a:pt x="1458" y="1293"/>
                </a:cubicBezTo>
                <a:cubicBezTo>
                  <a:pt x="1204" y="1347"/>
                  <a:pt x="948" y="1392"/>
                  <a:pt x="686" y="1387"/>
                </a:cubicBezTo>
                <a:cubicBezTo>
                  <a:pt x="569" y="1385"/>
                  <a:pt x="454" y="1369"/>
                  <a:pt x="343" y="1332"/>
                </a:cubicBezTo>
                <a:cubicBezTo>
                  <a:pt x="216" y="1289"/>
                  <a:pt x="109" y="1218"/>
                  <a:pt x="46" y="1095"/>
                </a:cubicBezTo>
                <a:cubicBezTo>
                  <a:pt x="0" y="1007"/>
                  <a:pt x="8" y="916"/>
                  <a:pt x="63" y="862"/>
                </a:cubicBezTo>
                <a:cubicBezTo>
                  <a:pt x="76" y="849"/>
                  <a:pt x="91" y="836"/>
                  <a:pt x="111" y="843"/>
                </a:cubicBezTo>
                <a:cubicBezTo>
                  <a:pt x="137" y="853"/>
                  <a:pt x="146" y="875"/>
                  <a:pt x="141" y="899"/>
                </a:cubicBezTo>
                <a:cubicBezTo>
                  <a:pt x="137" y="917"/>
                  <a:pt x="126" y="933"/>
                  <a:pt x="121" y="951"/>
                </a:cubicBezTo>
                <a:cubicBezTo>
                  <a:pt x="100" y="1021"/>
                  <a:pt x="131" y="1069"/>
                  <a:pt x="194" y="1096"/>
                </a:cubicBezTo>
                <a:cubicBezTo>
                  <a:pt x="263" y="1126"/>
                  <a:pt x="336" y="1136"/>
                  <a:pt x="412" y="1137"/>
                </a:cubicBezTo>
                <a:cubicBezTo>
                  <a:pt x="664" y="1141"/>
                  <a:pt x="911" y="1094"/>
                  <a:pt x="1155" y="1039"/>
                </a:cubicBezTo>
                <a:cubicBezTo>
                  <a:pt x="1785" y="895"/>
                  <a:pt x="2398" y="695"/>
                  <a:pt x="3018" y="516"/>
                </a:cubicBezTo>
                <a:cubicBezTo>
                  <a:pt x="3562" y="359"/>
                  <a:pt x="4103" y="191"/>
                  <a:pt x="4658" y="77"/>
                </a:cubicBezTo>
                <a:cubicBezTo>
                  <a:pt x="4854" y="37"/>
                  <a:pt x="5050" y="0"/>
                  <a:pt x="5252" y="8"/>
                </a:cubicBezTo>
                <a:cubicBezTo>
                  <a:pt x="5402" y="15"/>
                  <a:pt x="5533" y="65"/>
                  <a:pt x="5630" y="186"/>
                </a:cubicBezTo>
                <a:cubicBezTo>
                  <a:pt x="5757" y="344"/>
                  <a:pt x="5741" y="496"/>
                  <a:pt x="5580" y="619"/>
                </a:cubicBezTo>
                <a:cubicBezTo>
                  <a:pt x="5428" y="737"/>
                  <a:pt x="5256" y="819"/>
                  <a:pt x="5082" y="896"/>
                </a:cubicBezTo>
                <a:cubicBezTo>
                  <a:pt x="4845" y="1002"/>
                  <a:pt x="4604" y="1100"/>
                  <a:pt x="4365" y="1201"/>
                </a:cubicBezTo>
                <a:cubicBezTo>
                  <a:pt x="4224" y="1260"/>
                  <a:pt x="4085" y="1322"/>
                  <a:pt x="3962" y="1415"/>
                </a:cubicBezTo>
                <a:cubicBezTo>
                  <a:pt x="3977" y="1460"/>
                  <a:pt x="4008" y="1438"/>
                  <a:pt x="4032" y="1435"/>
                </a:cubicBezTo>
                <a:cubicBezTo>
                  <a:pt x="4180" y="1416"/>
                  <a:pt x="4320" y="1365"/>
                  <a:pt x="4459" y="1311"/>
                </a:cubicBezTo>
                <a:cubicBezTo>
                  <a:pt x="4844" y="1162"/>
                  <a:pt x="5227" y="1010"/>
                  <a:pt x="5612" y="860"/>
                </a:cubicBezTo>
                <a:cubicBezTo>
                  <a:pt x="5733" y="813"/>
                  <a:pt x="5852" y="759"/>
                  <a:pt x="5986" y="757"/>
                </a:cubicBezTo>
                <a:cubicBezTo>
                  <a:pt x="6063" y="756"/>
                  <a:pt x="6132" y="772"/>
                  <a:pt x="6193" y="822"/>
                </a:cubicBezTo>
                <a:cubicBezTo>
                  <a:pt x="6335" y="939"/>
                  <a:pt x="6345" y="1087"/>
                  <a:pt x="6215" y="1216"/>
                </a:cubicBezTo>
                <a:cubicBezTo>
                  <a:pt x="6162" y="1268"/>
                  <a:pt x="6100" y="1310"/>
                  <a:pt x="6036" y="1349"/>
                </a:cubicBezTo>
                <a:cubicBezTo>
                  <a:pt x="5986" y="1379"/>
                  <a:pt x="5932" y="1406"/>
                  <a:pt x="5886" y="1461"/>
                </a:cubicBezTo>
                <a:cubicBezTo>
                  <a:pt x="5939" y="1484"/>
                  <a:pt x="5977" y="1462"/>
                  <a:pt x="6011" y="1448"/>
                </a:cubicBezTo>
                <a:cubicBezTo>
                  <a:pt x="6118" y="1403"/>
                  <a:pt x="6224" y="1355"/>
                  <a:pt x="6330" y="1307"/>
                </a:cubicBezTo>
                <a:cubicBezTo>
                  <a:pt x="6631" y="1171"/>
                  <a:pt x="6943" y="1068"/>
                  <a:pt x="7263" y="987"/>
                </a:cubicBezTo>
                <a:cubicBezTo>
                  <a:pt x="7277" y="983"/>
                  <a:pt x="7290" y="979"/>
                  <a:pt x="7304" y="976"/>
                </a:cubicBezTo>
                <a:cubicBezTo>
                  <a:pt x="7363" y="958"/>
                  <a:pt x="7403" y="986"/>
                  <a:pt x="7432" y="1033"/>
                </a:cubicBezTo>
                <a:cubicBezTo>
                  <a:pt x="7460" y="1079"/>
                  <a:pt x="7450" y="1123"/>
                  <a:pt x="7414" y="1160"/>
                </a:cubicBezTo>
                <a:cubicBezTo>
                  <a:pt x="7371" y="1203"/>
                  <a:pt x="7326" y="1243"/>
                  <a:pt x="7284" y="1286"/>
                </a:cubicBezTo>
                <a:cubicBezTo>
                  <a:pt x="7253" y="1318"/>
                  <a:pt x="7214" y="1344"/>
                  <a:pt x="7193" y="1400"/>
                </a:cubicBezTo>
                <a:cubicBezTo>
                  <a:pt x="7353" y="1410"/>
                  <a:pt x="7497" y="1378"/>
                  <a:pt x="7643" y="1367"/>
                </a:cubicBezTo>
                <a:cubicBezTo>
                  <a:pt x="7777" y="1358"/>
                  <a:pt x="7911" y="1340"/>
                  <a:pt x="8045" y="1330"/>
                </a:cubicBezTo>
                <a:cubicBezTo>
                  <a:pt x="8127" y="1324"/>
                  <a:pt x="8197" y="1346"/>
                  <a:pt x="8238" y="1437"/>
                </a:cubicBezTo>
                <a:cubicBezTo>
                  <a:pt x="7993" y="1415"/>
                  <a:pt x="7768" y="1462"/>
                  <a:pt x="7542" y="1506"/>
                </a:cubicBezTo>
                <a:cubicBezTo>
                  <a:pt x="7419" y="1529"/>
                  <a:pt x="7297" y="1560"/>
                  <a:pt x="7171" y="1550"/>
                </a:cubicBezTo>
                <a:cubicBezTo>
                  <a:pt x="7138" y="1548"/>
                  <a:pt x="7105" y="1547"/>
                  <a:pt x="7075" y="1537"/>
                </a:cubicBezTo>
                <a:cubicBezTo>
                  <a:pt x="6952" y="1495"/>
                  <a:pt x="6914" y="1377"/>
                  <a:pt x="6988" y="1271"/>
                </a:cubicBezTo>
                <a:cubicBezTo>
                  <a:pt x="7012" y="1238"/>
                  <a:pt x="7040" y="1207"/>
                  <a:pt x="7074" y="1166"/>
                </a:cubicBezTo>
                <a:cubicBezTo>
                  <a:pt x="6987" y="1162"/>
                  <a:pt x="6917" y="1198"/>
                  <a:pt x="6847" y="1221"/>
                </a:cubicBezTo>
                <a:cubicBezTo>
                  <a:pt x="6617" y="1295"/>
                  <a:pt x="6396" y="1394"/>
                  <a:pt x="6180" y="1501"/>
                </a:cubicBezTo>
                <a:cubicBezTo>
                  <a:pt x="6105" y="1539"/>
                  <a:pt x="6029" y="1572"/>
                  <a:pt x="5946" y="1590"/>
                </a:cubicBezTo>
                <a:cubicBezTo>
                  <a:pt x="5867" y="1607"/>
                  <a:pt x="5799" y="1588"/>
                  <a:pt x="5747" y="1523"/>
                </a:cubicBezTo>
                <a:cubicBezTo>
                  <a:pt x="5697" y="1461"/>
                  <a:pt x="5705" y="1395"/>
                  <a:pt x="5733" y="1327"/>
                </a:cubicBezTo>
                <a:cubicBezTo>
                  <a:pt x="5758" y="1266"/>
                  <a:pt x="5791" y="1211"/>
                  <a:pt x="5831" y="1159"/>
                </a:cubicBezTo>
                <a:cubicBezTo>
                  <a:pt x="5858" y="1123"/>
                  <a:pt x="5885" y="1087"/>
                  <a:pt x="5921" y="1038"/>
                </a:cubicBezTo>
                <a:cubicBezTo>
                  <a:pt x="5789" y="1027"/>
                  <a:pt x="5683" y="1059"/>
                  <a:pt x="5576" y="1081"/>
                </a:cubicBezTo>
                <a:cubicBezTo>
                  <a:pt x="5239" y="1153"/>
                  <a:pt x="4919" y="1278"/>
                  <a:pt x="4593" y="1385"/>
                </a:cubicBezTo>
                <a:cubicBezTo>
                  <a:pt x="4417" y="1444"/>
                  <a:pt x="4240" y="1501"/>
                  <a:pt x="4056" y="1527"/>
                </a:cubicBezTo>
                <a:cubicBezTo>
                  <a:pt x="4005" y="1534"/>
                  <a:pt x="3953" y="1540"/>
                  <a:pt x="3903" y="1534"/>
                </a:cubicBezTo>
                <a:cubicBezTo>
                  <a:pt x="3802" y="1520"/>
                  <a:pt x="3764" y="1433"/>
                  <a:pt x="3824" y="1352"/>
                </a:cubicBezTo>
                <a:cubicBezTo>
                  <a:pt x="3882" y="1273"/>
                  <a:pt x="3956" y="1208"/>
                  <a:pt x="4031" y="1145"/>
                </a:cubicBezTo>
                <a:cubicBezTo>
                  <a:pt x="4249" y="961"/>
                  <a:pt x="4501" y="832"/>
                  <a:pt x="4756" y="708"/>
                </a:cubicBezTo>
                <a:cubicBezTo>
                  <a:pt x="4919" y="629"/>
                  <a:pt x="5083" y="551"/>
                  <a:pt x="5236" y="454"/>
                </a:cubicBezTo>
                <a:cubicBezTo>
                  <a:pt x="5285" y="423"/>
                  <a:pt x="5339" y="395"/>
                  <a:pt x="5380" y="328"/>
                </a:cubicBezTo>
                <a:close/>
                <a:moveTo>
                  <a:pt x="11875" y="346"/>
                </a:moveTo>
                <a:cubicBezTo>
                  <a:pt x="12052" y="341"/>
                  <a:pt x="12209" y="372"/>
                  <a:pt x="12365" y="404"/>
                </a:cubicBezTo>
                <a:cubicBezTo>
                  <a:pt x="12966" y="528"/>
                  <a:pt x="13552" y="710"/>
                  <a:pt x="14140" y="879"/>
                </a:cubicBezTo>
                <a:cubicBezTo>
                  <a:pt x="14689" y="1037"/>
                  <a:pt x="15233" y="1209"/>
                  <a:pt x="15791" y="1331"/>
                </a:cubicBezTo>
                <a:cubicBezTo>
                  <a:pt x="16045" y="1387"/>
                  <a:pt x="16301" y="1434"/>
                  <a:pt x="16563" y="1430"/>
                </a:cubicBezTo>
                <a:cubicBezTo>
                  <a:pt x="16680" y="1428"/>
                  <a:pt x="16795" y="1413"/>
                  <a:pt x="16906" y="1377"/>
                </a:cubicBezTo>
                <a:cubicBezTo>
                  <a:pt x="17033" y="1335"/>
                  <a:pt x="17140" y="1264"/>
                  <a:pt x="17205" y="1142"/>
                </a:cubicBezTo>
                <a:cubicBezTo>
                  <a:pt x="17251" y="1054"/>
                  <a:pt x="17244" y="963"/>
                  <a:pt x="17189" y="908"/>
                </a:cubicBezTo>
                <a:cubicBezTo>
                  <a:pt x="17176" y="895"/>
                  <a:pt x="17161" y="882"/>
                  <a:pt x="17141" y="890"/>
                </a:cubicBezTo>
                <a:cubicBezTo>
                  <a:pt x="17115" y="899"/>
                  <a:pt x="17106" y="921"/>
                  <a:pt x="17111" y="945"/>
                </a:cubicBezTo>
                <a:cubicBezTo>
                  <a:pt x="17114" y="963"/>
                  <a:pt x="17125" y="979"/>
                  <a:pt x="17131" y="997"/>
                </a:cubicBezTo>
                <a:cubicBezTo>
                  <a:pt x="17151" y="1068"/>
                  <a:pt x="17119" y="1115"/>
                  <a:pt x="17056" y="1142"/>
                </a:cubicBezTo>
                <a:cubicBezTo>
                  <a:pt x="16987" y="1171"/>
                  <a:pt x="16914" y="1181"/>
                  <a:pt x="16839" y="1182"/>
                </a:cubicBezTo>
                <a:cubicBezTo>
                  <a:pt x="16586" y="1184"/>
                  <a:pt x="16340" y="1136"/>
                  <a:pt x="16095" y="1079"/>
                </a:cubicBezTo>
                <a:cubicBezTo>
                  <a:pt x="15467" y="932"/>
                  <a:pt x="14854" y="729"/>
                  <a:pt x="14235" y="547"/>
                </a:cubicBezTo>
                <a:cubicBezTo>
                  <a:pt x="13692" y="387"/>
                  <a:pt x="13152" y="216"/>
                  <a:pt x="12598" y="99"/>
                </a:cubicBezTo>
                <a:cubicBezTo>
                  <a:pt x="12402" y="58"/>
                  <a:pt x="12206" y="19"/>
                  <a:pt x="12005" y="27"/>
                </a:cubicBezTo>
                <a:cubicBezTo>
                  <a:pt x="11854" y="32"/>
                  <a:pt x="11723" y="82"/>
                  <a:pt x="11625" y="202"/>
                </a:cubicBezTo>
                <a:cubicBezTo>
                  <a:pt x="11497" y="360"/>
                  <a:pt x="11513" y="511"/>
                  <a:pt x="11673" y="636"/>
                </a:cubicBezTo>
                <a:cubicBezTo>
                  <a:pt x="11824" y="754"/>
                  <a:pt x="11996" y="837"/>
                  <a:pt x="12169" y="916"/>
                </a:cubicBezTo>
                <a:cubicBezTo>
                  <a:pt x="12406" y="1022"/>
                  <a:pt x="12646" y="1122"/>
                  <a:pt x="12885" y="1224"/>
                </a:cubicBezTo>
                <a:cubicBezTo>
                  <a:pt x="13026" y="1284"/>
                  <a:pt x="13164" y="1347"/>
                  <a:pt x="13287" y="1440"/>
                </a:cubicBezTo>
                <a:cubicBezTo>
                  <a:pt x="13271" y="1485"/>
                  <a:pt x="13240" y="1463"/>
                  <a:pt x="13217" y="1460"/>
                </a:cubicBezTo>
                <a:cubicBezTo>
                  <a:pt x="13069" y="1440"/>
                  <a:pt x="12929" y="1389"/>
                  <a:pt x="12791" y="1334"/>
                </a:cubicBezTo>
                <a:cubicBezTo>
                  <a:pt x="12407" y="1183"/>
                  <a:pt x="12024" y="1028"/>
                  <a:pt x="11639" y="877"/>
                </a:cubicBezTo>
                <a:cubicBezTo>
                  <a:pt x="11519" y="829"/>
                  <a:pt x="11400" y="774"/>
                  <a:pt x="11266" y="771"/>
                </a:cubicBezTo>
                <a:cubicBezTo>
                  <a:pt x="11189" y="770"/>
                  <a:pt x="11120" y="785"/>
                  <a:pt x="11059" y="835"/>
                </a:cubicBezTo>
                <a:cubicBezTo>
                  <a:pt x="10916" y="951"/>
                  <a:pt x="10905" y="1099"/>
                  <a:pt x="11035" y="1229"/>
                </a:cubicBezTo>
                <a:cubicBezTo>
                  <a:pt x="11088" y="1282"/>
                  <a:pt x="11149" y="1324"/>
                  <a:pt x="11213" y="1363"/>
                </a:cubicBezTo>
                <a:cubicBezTo>
                  <a:pt x="11263" y="1394"/>
                  <a:pt x="11316" y="1421"/>
                  <a:pt x="11363" y="1475"/>
                </a:cubicBezTo>
                <a:cubicBezTo>
                  <a:pt x="11309" y="1498"/>
                  <a:pt x="11272" y="1476"/>
                  <a:pt x="11237" y="1462"/>
                </a:cubicBezTo>
                <a:cubicBezTo>
                  <a:pt x="11130" y="1417"/>
                  <a:pt x="11025" y="1368"/>
                  <a:pt x="10920" y="1320"/>
                </a:cubicBezTo>
                <a:cubicBezTo>
                  <a:pt x="10619" y="1181"/>
                  <a:pt x="10307" y="1077"/>
                  <a:pt x="9988" y="994"/>
                </a:cubicBezTo>
                <a:cubicBezTo>
                  <a:pt x="9974" y="991"/>
                  <a:pt x="9961" y="987"/>
                  <a:pt x="9947" y="983"/>
                </a:cubicBezTo>
                <a:cubicBezTo>
                  <a:pt x="9888" y="965"/>
                  <a:pt x="9848" y="992"/>
                  <a:pt x="9819" y="1040"/>
                </a:cubicBezTo>
                <a:cubicBezTo>
                  <a:pt x="9791" y="1085"/>
                  <a:pt x="9800" y="1129"/>
                  <a:pt x="9836" y="1167"/>
                </a:cubicBezTo>
                <a:cubicBezTo>
                  <a:pt x="9879" y="1210"/>
                  <a:pt x="9923" y="1250"/>
                  <a:pt x="9966" y="1293"/>
                </a:cubicBezTo>
                <a:cubicBezTo>
                  <a:pt x="9996" y="1325"/>
                  <a:pt x="10035" y="1352"/>
                  <a:pt x="10056" y="1408"/>
                </a:cubicBezTo>
                <a:cubicBezTo>
                  <a:pt x="9896" y="1417"/>
                  <a:pt x="9752" y="1384"/>
                  <a:pt x="9606" y="1373"/>
                </a:cubicBezTo>
                <a:cubicBezTo>
                  <a:pt x="9472" y="1362"/>
                  <a:pt x="9338" y="1344"/>
                  <a:pt x="9204" y="1333"/>
                </a:cubicBezTo>
                <a:cubicBezTo>
                  <a:pt x="9122" y="1327"/>
                  <a:pt x="9052" y="1348"/>
                  <a:pt x="9010" y="1439"/>
                </a:cubicBezTo>
                <a:cubicBezTo>
                  <a:pt x="9256" y="1419"/>
                  <a:pt x="9481" y="1467"/>
                  <a:pt x="9706" y="1511"/>
                </a:cubicBezTo>
                <a:cubicBezTo>
                  <a:pt x="9829" y="1536"/>
                  <a:pt x="9951" y="1567"/>
                  <a:pt x="10077" y="1558"/>
                </a:cubicBezTo>
                <a:cubicBezTo>
                  <a:pt x="10110" y="1556"/>
                  <a:pt x="10143" y="1556"/>
                  <a:pt x="10174" y="1546"/>
                </a:cubicBezTo>
                <a:cubicBezTo>
                  <a:pt x="10296" y="1504"/>
                  <a:pt x="10335" y="1386"/>
                  <a:pt x="10262" y="1280"/>
                </a:cubicBezTo>
                <a:cubicBezTo>
                  <a:pt x="10238" y="1246"/>
                  <a:pt x="10210" y="1215"/>
                  <a:pt x="10176" y="1174"/>
                </a:cubicBezTo>
                <a:cubicBezTo>
                  <a:pt x="10264" y="1171"/>
                  <a:pt x="10333" y="1208"/>
                  <a:pt x="10403" y="1231"/>
                </a:cubicBezTo>
                <a:cubicBezTo>
                  <a:pt x="10633" y="1306"/>
                  <a:pt x="10853" y="1406"/>
                  <a:pt x="11068" y="1515"/>
                </a:cubicBezTo>
                <a:cubicBezTo>
                  <a:pt x="11143" y="1552"/>
                  <a:pt x="11219" y="1586"/>
                  <a:pt x="11301" y="1605"/>
                </a:cubicBezTo>
                <a:cubicBezTo>
                  <a:pt x="11381" y="1622"/>
                  <a:pt x="11448" y="1603"/>
                  <a:pt x="11501" y="1539"/>
                </a:cubicBezTo>
                <a:cubicBezTo>
                  <a:pt x="11552" y="1477"/>
                  <a:pt x="11544" y="1411"/>
                  <a:pt x="11516" y="1342"/>
                </a:cubicBezTo>
                <a:cubicBezTo>
                  <a:pt x="11492" y="1282"/>
                  <a:pt x="11458" y="1226"/>
                  <a:pt x="11419" y="1174"/>
                </a:cubicBezTo>
                <a:cubicBezTo>
                  <a:pt x="11392" y="1138"/>
                  <a:pt x="11366" y="1102"/>
                  <a:pt x="11330" y="1053"/>
                </a:cubicBezTo>
                <a:cubicBezTo>
                  <a:pt x="11462" y="1042"/>
                  <a:pt x="11568" y="1075"/>
                  <a:pt x="11675" y="1098"/>
                </a:cubicBezTo>
                <a:cubicBezTo>
                  <a:pt x="12011" y="1172"/>
                  <a:pt x="12331" y="1298"/>
                  <a:pt x="12656" y="1407"/>
                </a:cubicBezTo>
                <a:cubicBezTo>
                  <a:pt x="12832" y="1467"/>
                  <a:pt x="13008" y="1525"/>
                  <a:pt x="13193" y="1552"/>
                </a:cubicBezTo>
                <a:cubicBezTo>
                  <a:pt x="13243" y="1560"/>
                  <a:pt x="13295" y="1566"/>
                  <a:pt x="13345" y="1559"/>
                </a:cubicBezTo>
                <a:cubicBezTo>
                  <a:pt x="13446" y="1547"/>
                  <a:pt x="13485" y="1460"/>
                  <a:pt x="13425" y="1378"/>
                </a:cubicBezTo>
                <a:cubicBezTo>
                  <a:pt x="13367" y="1299"/>
                  <a:pt x="13294" y="1234"/>
                  <a:pt x="13220" y="1170"/>
                </a:cubicBezTo>
                <a:cubicBezTo>
                  <a:pt x="13002" y="985"/>
                  <a:pt x="12750" y="855"/>
                  <a:pt x="12496" y="729"/>
                </a:cubicBezTo>
                <a:cubicBezTo>
                  <a:pt x="12334" y="649"/>
                  <a:pt x="12171" y="570"/>
                  <a:pt x="12018" y="472"/>
                </a:cubicBezTo>
                <a:cubicBezTo>
                  <a:pt x="11969" y="441"/>
                  <a:pt x="11916" y="413"/>
                  <a:pt x="11875" y="346"/>
                </a:cubicBezTo>
                <a:close/>
              </a:path>
            </a:pathLst>
          </a:custGeom>
          <a:solidFill>
            <a:srgbClr val="F1453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4" name="Robnei.CoM"/>
          <p:cNvSpPr txBox="1"/>
          <p:nvPr/>
        </p:nvSpPr>
        <p:spPr>
          <a:xfrm>
            <a:off x="4600683" y="6971237"/>
            <a:ext cx="1809642" cy="565973"/>
          </a:xfrm>
          <a:prstGeom prst="rect">
            <a:avLst/>
          </a:prstGeom>
          <a:noFill/>
          <a:effectLst>
            <a:outerShdw blurRad="25400" dist="25400" dir="5400000" algn="ctr" rotWithShape="0">
              <a:schemeClr val="tx1">
                <a:alpha val="70000"/>
              </a:schemeClr>
            </a:outerShdw>
          </a:effectLst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pPr algn="ctr"/>
            <a:r>
              <a:rPr lang="es-ES" sz="7000" dirty="0" smtClean="0">
                <a:ln w="3810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dist="25400" dir="2700000" algn="ctr" rotWithShape="0">
                    <a:schemeClr val="tx1">
                      <a:alpha val="21000"/>
                    </a:schemeClr>
                  </a:outerShdw>
                </a:effectLst>
                <a:latin typeface="Janda Rob" panose="02000506000000020004" pitchFamily="2" charset="0"/>
              </a:rPr>
              <a:t>2</a:t>
            </a:r>
            <a:r>
              <a:rPr lang="es-ES" sz="7000" dirty="0" smtClean="0">
                <a:ln w="38100">
                  <a:solidFill>
                    <a:schemeClr val="bg1"/>
                  </a:solidFill>
                </a:ln>
                <a:effectLst>
                  <a:outerShdw dist="25400" dir="2700000" algn="ctr" rotWithShape="0">
                    <a:schemeClr val="tx1">
                      <a:alpha val="21000"/>
                    </a:schemeClr>
                  </a:outerShdw>
                </a:effectLst>
                <a:latin typeface="Janda Rob" panose="02000506000000020004" pitchFamily="2" charset="0"/>
              </a:rPr>
              <a:t>0</a:t>
            </a:r>
            <a:r>
              <a:rPr lang="es-ES" sz="7000" dirty="0" smtClean="0">
                <a:ln w="3810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dist="25400" dir="2700000" algn="ctr" rotWithShape="0">
                    <a:schemeClr val="tx1">
                      <a:alpha val="21000"/>
                    </a:schemeClr>
                  </a:outerShdw>
                </a:effectLst>
                <a:latin typeface="Janda Rob" panose="02000506000000020004" pitchFamily="2" charset="0"/>
              </a:rPr>
              <a:t>2</a:t>
            </a:r>
            <a:r>
              <a:rPr lang="es-ES" sz="7000" dirty="0" smtClean="0">
                <a:ln w="38100">
                  <a:solidFill>
                    <a:schemeClr val="bg1"/>
                  </a:solidFill>
                </a:ln>
                <a:effectLst>
                  <a:outerShdw dist="25400" dir="2700000" algn="ctr" rotWithShape="0">
                    <a:schemeClr val="tx1">
                      <a:alpha val="21000"/>
                    </a:schemeClr>
                  </a:outerShdw>
                </a:effectLst>
                <a:latin typeface="Janda Rob" panose="02000506000000020004" pitchFamily="2" charset="0"/>
              </a:rPr>
              <a:t>5</a:t>
            </a:r>
            <a:endParaRPr lang="es-PE" sz="7000" dirty="0">
              <a:ln w="38100">
                <a:solidFill>
                  <a:schemeClr val="bg1"/>
                </a:solidFill>
              </a:ln>
              <a:effectLst>
                <a:outerShdw dist="25400" dir="2700000" algn="ctr" rotWithShape="0">
                  <a:schemeClr val="tx1">
                    <a:alpha val="21000"/>
                  </a:schemeClr>
                </a:outerShdw>
              </a:effectLst>
              <a:latin typeface="Janda Rob" panose="02000506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644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260</TotalTime>
  <Words>14</Words>
  <Application>Microsoft Office PowerPoint</Application>
  <PresentationFormat>A4 (210 x 297 mm)</PresentationFormat>
  <Paragraphs>9</Paragraphs>
  <Slides>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10" baseType="lpstr">
      <vt:lpstr>Poetsen One</vt:lpstr>
      <vt:lpstr>Glossy Robnei</vt:lpstr>
      <vt:lpstr>Bubble Robnei</vt:lpstr>
      <vt:lpstr>Calibri</vt:lpstr>
      <vt:lpstr>Bravary Robnei</vt:lpstr>
      <vt:lpstr>Janda Rob</vt:lpstr>
      <vt:lpstr>Arial</vt:lpstr>
      <vt:lpstr>Calibri Light</vt:lpstr>
      <vt:lpstr>Tema de Office</vt:lpstr>
      <vt:lpstr>Presentación de PowerPoint</vt:lpstr>
    </vt:vector>
  </TitlesOfParts>
  <Manager>Robnei.CoM</Manager>
  <Company>Robnei.CoM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Caratulas</dc:title>
  <dc:subject>www.robnei.blog</dc:subject>
  <dc:creator>Robnei.CoM</dc:creator>
  <cp:keywords>www.robnei.blog</cp:keywords>
  <dc:description>www.robnei.com</dc:description>
  <cp:lastModifiedBy>ROB</cp:lastModifiedBy>
  <cp:revision>69</cp:revision>
  <cp:lastPrinted>2024-02-17T21:47:40Z</cp:lastPrinted>
  <dcterms:created xsi:type="dcterms:W3CDTF">2024-02-17T21:30:20Z</dcterms:created>
  <dcterms:modified xsi:type="dcterms:W3CDTF">2025-08-15T23:14:06Z</dcterms:modified>
  <cp:category>www.robnei.blog</cp:category>
</cp:coreProperties>
</file>