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8999538" cy="5400675"/>
  <p:notesSz cx="9144000" cy="6858000"/>
  <p:embeddedFontLst>
    <p:embeddedFont>
      <p:font typeface="Arial Rounded MT Bold" panose="020F070403050403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VAGRounded BT" panose="020F0702020204020204" pitchFamily="34" charset="0"/>
      <p:regular r:id="rId10"/>
    </p:embeddedFont>
  </p:embeddedFontLst>
  <p:defaultTextStyle>
    <a:defPPr>
      <a:defRPr lang="es-PE"/>
    </a:defPPr>
    <a:lvl1pPr marL="0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345531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691060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036589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1382117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1727649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2073178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2418709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2764238" algn="l" defTabSz="69106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00099"/>
    <a:srgbClr val="76C5F0"/>
    <a:srgbClr val="FA83A6"/>
    <a:srgbClr val="85C226"/>
    <a:srgbClr val="F66D96"/>
    <a:srgbClr val="F76A94"/>
    <a:srgbClr val="D24D95"/>
    <a:srgbClr val="C82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83861"/>
            <a:ext cx="6749654" cy="1880235"/>
          </a:xfrm>
        </p:spPr>
        <p:txBody>
          <a:bodyPr anchor="b"/>
          <a:lstStyle>
            <a:lvl1pPr algn="ctr">
              <a:defRPr sz="442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2836605"/>
            <a:ext cx="6749654" cy="1303913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05" indent="0" algn="ctr">
              <a:buNone/>
              <a:defRPr sz="1476"/>
            </a:lvl2pPr>
            <a:lvl3pPr marL="675010" indent="0" algn="ctr">
              <a:buNone/>
              <a:defRPr sz="1329"/>
            </a:lvl3pPr>
            <a:lvl4pPr marL="1012515" indent="0" algn="ctr">
              <a:buNone/>
              <a:defRPr sz="1181"/>
            </a:lvl4pPr>
            <a:lvl5pPr marL="1350020" indent="0" algn="ctr">
              <a:buNone/>
              <a:defRPr sz="1181"/>
            </a:lvl5pPr>
            <a:lvl6pPr marL="1687525" indent="0" algn="ctr">
              <a:buNone/>
              <a:defRPr sz="1181"/>
            </a:lvl6pPr>
            <a:lvl7pPr marL="2025030" indent="0" algn="ctr">
              <a:buNone/>
              <a:defRPr sz="1181"/>
            </a:lvl7pPr>
            <a:lvl8pPr marL="2362535" indent="0" algn="ctr">
              <a:buNone/>
              <a:defRPr sz="1181"/>
            </a:lvl8pPr>
            <a:lvl9pPr marL="2700040" indent="0" algn="ctr">
              <a:buNone/>
              <a:defRPr sz="118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3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363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87536"/>
            <a:ext cx="194052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8" y="287536"/>
            <a:ext cx="5709082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643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705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346419"/>
            <a:ext cx="7762102" cy="2246530"/>
          </a:xfrm>
        </p:spPr>
        <p:txBody>
          <a:bodyPr anchor="b"/>
          <a:lstStyle>
            <a:lvl1pPr>
              <a:defRPr sz="442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3614203"/>
            <a:ext cx="7762102" cy="1181397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501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1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2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2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03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53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04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513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437680"/>
            <a:ext cx="3824804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437680"/>
            <a:ext cx="3824804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45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87536"/>
            <a:ext cx="7762102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323916"/>
            <a:ext cx="3807226" cy="648831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1972747"/>
            <a:ext cx="380722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6" y="1323916"/>
            <a:ext cx="3825976" cy="648831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6" y="1972747"/>
            <a:ext cx="382597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565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671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860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60045"/>
            <a:ext cx="2902585" cy="1260158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777597"/>
            <a:ext cx="4556016" cy="3837980"/>
          </a:xfrm>
        </p:spPr>
        <p:txBody>
          <a:bodyPr/>
          <a:lstStyle>
            <a:lvl1pPr>
              <a:defRPr sz="2362"/>
            </a:lvl1pPr>
            <a:lvl2pPr>
              <a:defRPr sz="2067"/>
            </a:lvl2pPr>
            <a:lvl3pPr>
              <a:defRPr sz="1772"/>
            </a:lvl3pPr>
            <a:lvl4pPr>
              <a:defRPr sz="1476"/>
            </a:lvl4pPr>
            <a:lvl5pPr>
              <a:defRPr sz="1476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620202"/>
            <a:ext cx="2902585" cy="3001626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90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60045"/>
            <a:ext cx="2902585" cy="1260158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77597"/>
            <a:ext cx="4556016" cy="3837980"/>
          </a:xfrm>
        </p:spPr>
        <p:txBody>
          <a:bodyPr anchor="t"/>
          <a:lstStyle>
            <a:lvl1pPr marL="0" indent="0">
              <a:buNone/>
              <a:defRPr sz="2362"/>
            </a:lvl1pPr>
            <a:lvl2pPr marL="337505" indent="0">
              <a:buNone/>
              <a:defRPr sz="2067"/>
            </a:lvl2pPr>
            <a:lvl3pPr marL="675010" indent="0">
              <a:buNone/>
              <a:defRPr sz="1772"/>
            </a:lvl3pPr>
            <a:lvl4pPr marL="1012515" indent="0">
              <a:buNone/>
              <a:defRPr sz="1476"/>
            </a:lvl4pPr>
            <a:lvl5pPr marL="1350020" indent="0">
              <a:buNone/>
              <a:defRPr sz="1476"/>
            </a:lvl5pPr>
            <a:lvl6pPr marL="1687525" indent="0">
              <a:buNone/>
              <a:defRPr sz="1476"/>
            </a:lvl6pPr>
            <a:lvl7pPr marL="2025030" indent="0">
              <a:buNone/>
              <a:defRPr sz="1476"/>
            </a:lvl7pPr>
            <a:lvl8pPr marL="2362535" indent="0">
              <a:buNone/>
              <a:defRPr sz="1476"/>
            </a:lvl8pPr>
            <a:lvl9pPr marL="2700040" indent="0">
              <a:buNone/>
              <a:defRPr sz="147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620202"/>
            <a:ext cx="2902585" cy="3001626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35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87536"/>
            <a:ext cx="776210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437680"/>
            <a:ext cx="776210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5005626"/>
            <a:ext cx="202489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405F-FB99-41CD-921E-08DB6B5944C9}" type="datetimeFigureOut">
              <a:rPr lang="es-PE" smtClean="0"/>
              <a:t>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5005626"/>
            <a:ext cx="303734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5005626"/>
            <a:ext cx="202489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0F02-68B1-4E83-B4C8-8BBA542ED04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81" y="1147833"/>
            <a:ext cx="2011547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121739" y="-69244"/>
            <a:ext cx="2940896" cy="54699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7828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5656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3483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1311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39139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06967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74794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2622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118328" y="468677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28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5656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483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311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9139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967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794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2622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116162" y="58644"/>
            <a:ext cx="293531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7828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5656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03483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1311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39139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06967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74794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2622" algn="l" defTabSz="535656" rtl="0" eaLnBrk="1" latinLnBrk="0" hangingPunct="1">
              <a:defRPr sz="105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49983" y="69632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28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5656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483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311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9139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967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794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2622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84679" y="5017918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PE"/>
            </a:defPPr>
            <a:lvl1pPr marL="0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28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5656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483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1311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9139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967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794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2622" algn="l" defTabSz="535656" rtl="0" eaLnBrk="1" latinLnBrk="0" hangingPunct="1">
              <a:defRPr sz="1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569" y="3280731"/>
            <a:ext cx="1585645" cy="16557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615" y="5068300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75010" rtl="0" eaLnBrk="1" latinLnBrk="0" hangingPunct="1">
        <a:lnSpc>
          <a:spcPct val="90000"/>
        </a:lnSpc>
        <a:spcBef>
          <a:spcPct val="0"/>
        </a:spcBef>
        <a:buNone/>
        <a:defRPr sz="3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53" indent="-168753" algn="l" defTabSz="67501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76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6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77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27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78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28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79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0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1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1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2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2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03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53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04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-12700" y="3642751"/>
            <a:ext cx="9050338" cy="1771828"/>
          </a:xfrm>
          <a:custGeom>
            <a:avLst/>
            <a:gdLst>
              <a:gd name="connsiteX0" fmla="*/ 0 w 9190038"/>
              <a:gd name="connsiteY0" fmla="*/ 0 h 1793875"/>
              <a:gd name="connsiteX1" fmla="*/ 9190038 w 9190038"/>
              <a:gd name="connsiteY1" fmla="*/ 0 h 1793875"/>
              <a:gd name="connsiteX2" fmla="*/ 9190038 w 9190038"/>
              <a:gd name="connsiteY2" fmla="*/ 1793875 h 1793875"/>
              <a:gd name="connsiteX3" fmla="*/ 0 w 9190038"/>
              <a:gd name="connsiteY3" fmla="*/ 1793875 h 1793875"/>
              <a:gd name="connsiteX4" fmla="*/ 0 w 9190038"/>
              <a:gd name="connsiteY4" fmla="*/ 0 h 1793875"/>
              <a:gd name="connsiteX0" fmla="*/ 0 w 9215438"/>
              <a:gd name="connsiteY0" fmla="*/ 0 h 1793875"/>
              <a:gd name="connsiteX1" fmla="*/ 9215438 w 9215438"/>
              <a:gd name="connsiteY1" fmla="*/ 508000 h 1793875"/>
              <a:gd name="connsiteX2" fmla="*/ 9190038 w 9215438"/>
              <a:gd name="connsiteY2" fmla="*/ 1793875 h 1793875"/>
              <a:gd name="connsiteX3" fmla="*/ 0 w 9215438"/>
              <a:gd name="connsiteY3" fmla="*/ 1793875 h 1793875"/>
              <a:gd name="connsiteX4" fmla="*/ 0 w 9215438"/>
              <a:gd name="connsiteY4" fmla="*/ 0 h 1793875"/>
              <a:gd name="connsiteX0" fmla="*/ 0 w 9278938"/>
              <a:gd name="connsiteY0" fmla="*/ 0 h 1793875"/>
              <a:gd name="connsiteX1" fmla="*/ 9278938 w 9278938"/>
              <a:gd name="connsiteY1" fmla="*/ 266700 h 1793875"/>
              <a:gd name="connsiteX2" fmla="*/ 9190038 w 9278938"/>
              <a:gd name="connsiteY2" fmla="*/ 1793875 h 1793875"/>
              <a:gd name="connsiteX3" fmla="*/ 0 w 9278938"/>
              <a:gd name="connsiteY3" fmla="*/ 1793875 h 1793875"/>
              <a:gd name="connsiteX4" fmla="*/ 0 w 9278938"/>
              <a:gd name="connsiteY4" fmla="*/ 0 h 1793875"/>
              <a:gd name="connsiteX0" fmla="*/ 393700 w 9278938"/>
              <a:gd name="connsiteY0" fmla="*/ 749300 h 1527175"/>
              <a:gd name="connsiteX1" fmla="*/ 9278938 w 9278938"/>
              <a:gd name="connsiteY1" fmla="*/ 0 h 1527175"/>
              <a:gd name="connsiteX2" fmla="*/ 9190038 w 9278938"/>
              <a:gd name="connsiteY2" fmla="*/ 1527175 h 1527175"/>
              <a:gd name="connsiteX3" fmla="*/ 0 w 9278938"/>
              <a:gd name="connsiteY3" fmla="*/ 1527175 h 1527175"/>
              <a:gd name="connsiteX4" fmla="*/ 393700 w 9278938"/>
              <a:gd name="connsiteY4" fmla="*/ 749300 h 1527175"/>
              <a:gd name="connsiteX0" fmla="*/ 203200 w 9278938"/>
              <a:gd name="connsiteY0" fmla="*/ 889000 h 1527175"/>
              <a:gd name="connsiteX1" fmla="*/ 9278938 w 9278938"/>
              <a:gd name="connsiteY1" fmla="*/ 0 h 1527175"/>
              <a:gd name="connsiteX2" fmla="*/ 9190038 w 9278938"/>
              <a:gd name="connsiteY2" fmla="*/ 1527175 h 1527175"/>
              <a:gd name="connsiteX3" fmla="*/ 0 w 9278938"/>
              <a:gd name="connsiteY3" fmla="*/ 1527175 h 1527175"/>
              <a:gd name="connsiteX4" fmla="*/ 203200 w 9278938"/>
              <a:gd name="connsiteY4" fmla="*/ 889000 h 1527175"/>
              <a:gd name="connsiteX0" fmla="*/ 203200 w 9278938"/>
              <a:gd name="connsiteY0" fmla="*/ 1027600 h 1665775"/>
              <a:gd name="connsiteX1" fmla="*/ 9278938 w 9278938"/>
              <a:gd name="connsiteY1" fmla="*/ 138600 h 1665775"/>
              <a:gd name="connsiteX2" fmla="*/ 9190038 w 9278938"/>
              <a:gd name="connsiteY2" fmla="*/ 1665775 h 1665775"/>
              <a:gd name="connsiteX3" fmla="*/ 0 w 9278938"/>
              <a:gd name="connsiteY3" fmla="*/ 1665775 h 1665775"/>
              <a:gd name="connsiteX4" fmla="*/ 203200 w 9278938"/>
              <a:gd name="connsiteY4" fmla="*/ 1027600 h 1665775"/>
              <a:gd name="connsiteX0" fmla="*/ 203200 w 9278938"/>
              <a:gd name="connsiteY0" fmla="*/ 1130478 h 1768653"/>
              <a:gd name="connsiteX1" fmla="*/ 9278938 w 9278938"/>
              <a:gd name="connsiteY1" fmla="*/ 241478 h 1768653"/>
              <a:gd name="connsiteX2" fmla="*/ 9190038 w 9278938"/>
              <a:gd name="connsiteY2" fmla="*/ 1768653 h 1768653"/>
              <a:gd name="connsiteX3" fmla="*/ 0 w 9278938"/>
              <a:gd name="connsiteY3" fmla="*/ 1768653 h 1768653"/>
              <a:gd name="connsiteX4" fmla="*/ 203200 w 9278938"/>
              <a:gd name="connsiteY4" fmla="*/ 1130478 h 1768653"/>
              <a:gd name="connsiteX0" fmla="*/ 0 w 9075738"/>
              <a:gd name="connsiteY0" fmla="*/ 1130478 h 1768653"/>
              <a:gd name="connsiteX1" fmla="*/ 9075738 w 9075738"/>
              <a:gd name="connsiteY1" fmla="*/ 241478 h 1768653"/>
              <a:gd name="connsiteX2" fmla="*/ 8986838 w 9075738"/>
              <a:gd name="connsiteY2" fmla="*/ 1768653 h 1768653"/>
              <a:gd name="connsiteX3" fmla="*/ 50800 w 9075738"/>
              <a:gd name="connsiteY3" fmla="*/ 1654353 h 1768653"/>
              <a:gd name="connsiteX4" fmla="*/ 0 w 9075738"/>
              <a:gd name="connsiteY4" fmla="*/ 1130478 h 1768653"/>
              <a:gd name="connsiteX0" fmla="*/ 25400 w 9101138"/>
              <a:gd name="connsiteY0" fmla="*/ 1130478 h 1768653"/>
              <a:gd name="connsiteX1" fmla="*/ 9101138 w 9101138"/>
              <a:gd name="connsiteY1" fmla="*/ 241478 h 1768653"/>
              <a:gd name="connsiteX2" fmla="*/ 9012238 w 9101138"/>
              <a:gd name="connsiteY2" fmla="*/ 1768653 h 1768653"/>
              <a:gd name="connsiteX3" fmla="*/ 0 w 9101138"/>
              <a:gd name="connsiteY3" fmla="*/ 1768653 h 1768653"/>
              <a:gd name="connsiteX4" fmla="*/ 25400 w 9101138"/>
              <a:gd name="connsiteY4" fmla="*/ 1130478 h 1768653"/>
              <a:gd name="connsiteX0" fmla="*/ 25400 w 9101138"/>
              <a:gd name="connsiteY0" fmla="*/ 1130478 h 1768653"/>
              <a:gd name="connsiteX1" fmla="*/ 9101138 w 9101138"/>
              <a:gd name="connsiteY1" fmla="*/ 241478 h 1768653"/>
              <a:gd name="connsiteX2" fmla="*/ 8834438 w 9101138"/>
              <a:gd name="connsiteY2" fmla="*/ 1374953 h 1768653"/>
              <a:gd name="connsiteX3" fmla="*/ 0 w 9101138"/>
              <a:gd name="connsiteY3" fmla="*/ 1768653 h 1768653"/>
              <a:gd name="connsiteX4" fmla="*/ 25400 w 9101138"/>
              <a:gd name="connsiteY4" fmla="*/ 1130478 h 1768653"/>
              <a:gd name="connsiteX0" fmla="*/ 25400 w 9101138"/>
              <a:gd name="connsiteY0" fmla="*/ 1130478 h 1768653"/>
              <a:gd name="connsiteX1" fmla="*/ 9101138 w 9101138"/>
              <a:gd name="connsiteY1" fmla="*/ 241478 h 1768653"/>
              <a:gd name="connsiteX2" fmla="*/ 8999538 w 9101138"/>
              <a:gd name="connsiteY2" fmla="*/ 1743253 h 1768653"/>
              <a:gd name="connsiteX3" fmla="*/ 0 w 9101138"/>
              <a:gd name="connsiteY3" fmla="*/ 1768653 h 1768653"/>
              <a:gd name="connsiteX4" fmla="*/ 25400 w 9101138"/>
              <a:gd name="connsiteY4" fmla="*/ 1130478 h 1768653"/>
              <a:gd name="connsiteX0" fmla="*/ 25400 w 9050338"/>
              <a:gd name="connsiteY0" fmla="*/ 1130478 h 1768653"/>
              <a:gd name="connsiteX1" fmla="*/ 9050338 w 9050338"/>
              <a:gd name="connsiteY1" fmla="*/ 241478 h 1768653"/>
              <a:gd name="connsiteX2" fmla="*/ 8999538 w 9050338"/>
              <a:gd name="connsiteY2" fmla="*/ 1743253 h 1768653"/>
              <a:gd name="connsiteX3" fmla="*/ 0 w 9050338"/>
              <a:gd name="connsiteY3" fmla="*/ 1768653 h 1768653"/>
              <a:gd name="connsiteX4" fmla="*/ 25400 w 9050338"/>
              <a:gd name="connsiteY4" fmla="*/ 1130478 h 1768653"/>
              <a:gd name="connsiteX0" fmla="*/ 25400 w 9050338"/>
              <a:gd name="connsiteY0" fmla="*/ 1130478 h 1768653"/>
              <a:gd name="connsiteX1" fmla="*/ 9050338 w 9050338"/>
              <a:gd name="connsiteY1" fmla="*/ 241478 h 1768653"/>
              <a:gd name="connsiteX2" fmla="*/ 9037638 w 9050338"/>
              <a:gd name="connsiteY2" fmla="*/ 1743253 h 1768653"/>
              <a:gd name="connsiteX3" fmla="*/ 0 w 9050338"/>
              <a:gd name="connsiteY3" fmla="*/ 1768653 h 1768653"/>
              <a:gd name="connsiteX4" fmla="*/ 25400 w 9050338"/>
              <a:gd name="connsiteY4" fmla="*/ 1130478 h 1768653"/>
              <a:gd name="connsiteX0" fmla="*/ 25400 w 9050338"/>
              <a:gd name="connsiteY0" fmla="*/ 1130478 h 1771828"/>
              <a:gd name="connsiteX1" fmla="*/ 9050338 w 9050338"/>
              <a:gd name="connsiteY1" fmla="*/ 241478 h 1771828"/>
              <a:gd name="connsiteX2" fmla="*/ 9028113 w 9050338"/>
              <a:gd name="connsiteY2" fmla="*/ 1771828 h 1771828"/>
              <a:gd name="connsiteX3" fmla="*/ 0 w 9050338"/>
              <a:gd name="connsiteY3" fmla="*/ 1768653 h 1771828"/>
              <a:gd name="connsiteX4" fmla="*/ 25400 w 9050338"/>
              <a:gd name="connsiteY4" fmla="*/ 1130478 h 177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0338" h="1771828">
                <a:moveTo>
                  <a:pt x="25400" y="1130478"/>
                </a:moveTo>
                <a:cubicBezTo>
                  <a:pt x="5260446" y="-702555"/>
                  <a:pt x="8044392" y="245711"/>
                  <a:pt x="9050338" y="241478"/>
                </a:cubicBezTo>
                <a:lnTo>
                  <a:pt x="9028113" y="1771828"/>
                </a:lnTo>
                <a:lnTo>
                  <a:pt x="0" y="1768653"/>
                </a:lnTo>
                <a:lnTo>
                  <a:pt x="25400" y="1130478"/>
                </a:lnTo>
                <a:close/>
              </a:path>
            </a:pathLst>
          </a:custGeom>
          <a:solidFill>
            <a:srgbClr val="76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1" y="0"/>
            <a:ext cx="812800" cy="5400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8" name="Grupo Robnei"/>
          <p:cNvGrpSpPr/>
          <p:nvPr/>
        </p:nvGrpSpPr>
        <p:grpSpPr>
          <a:xfrm>
            <a:off x="6762750" y="4316413"/>
            <a:ext cx="2038350" cy="827087"/>
            <a:chOff x="6762750" y="4316413"/>
            <a:chExt cx="2038350" cy="827087"/>
          </a:xfrm>
        </p:grpSpPr>
        <p:sp>
          <p:nvSpPr>
            <p:cNvPr id="23" name="Rectángulo redondeado 22"/>
            <p:cNvSpPr/>
            <p:nvPr/>
          </p:nvSpPr>
          <p:spPr>
            <a:xfrm>
              <a:off x="6800850" y="4381500"/>
              <a:ext cx="2000250" cy="762000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6762750" y="4316413"/>
              <a:ext cx="2000250" cy="7620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7" name="Grupo Robnei"/>
          <p:cNvGrpSpPr/>
          <p:nvPr/>
        </p:nvGrpSpPr>
        <p:grpSpPr>
          <a:xfrm rot="546288">
            <a:off x="977807" y="3416507"/>
            <a:ext cx="3269581" cy="1987424"/>
            <a:chOff x="2599885" y="3295776"/>
            <a:chExt cx="2872001" cy="1987424"/>
          </a:xfrm>
        </p:grpSpPr>
        <p:sp>
          <p:nvSpPr>
            <p:cNvPr id="25" name="Explosión 2 24"/>
            <p:cNvSpPr/>
            <p:nvPr/>
          </p:nvSpPr>
          <p:spPr>
            <a:xfrm>
              <a:off x="2702719" y="3355876"/>
              <a:ext cx="2769167" cy="1927324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840 w 21600"/>
                <a:gd name="connsiteY13" fmla="*/ 20213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6985 w 21600"/>
                <a:gd name="connsiteY6" fmla="*/ 9402 h 22249"/>
                <a:gd name="connsiteX7" fmla="*/ 18270 w 21600"/>
                <a:gd name="connsiteY7" fmla="*/ 11290 h 22249"/>
                <a:gd name="connsiteX8" fmla="*/ 16380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6985 w 21600"/>
                <a:gd name="connsiteY6" fmla="*/ 9402 h 22249"/>
                <a:gd name="connsiteX7" fmla="*/ 19683 w 21600"/>
                <a:gd name="connsiteY7" fmla="*/ 11701 h 22249"/>
                <a:gd name="connsiteX8" fmla="*/ 16380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6985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644 w 21600"/>
                <a:gd name="connsiteY0" fmla="*/ 5233 h 22249"/>
                <a:gd name="connsiteX1" fmla="*/ 14790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239 w 21600"/>
                <a:gd name="connsiteY9" fmla="*/ 1611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239 w 21600"/>
                <a:gd name="connsiteY9" fmla="*/ 1611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043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239 w 21600"/>
                <a:gd name="connsiteY9" fmla="*/ 1611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331 w 21600"/>
                <a:gd name="connsiteY19" fmla="*/ 19128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043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018 w 21600"/>
                <a:gd name="connsiteY4" fmla="*/ 673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018 w 21600"/>
                <a:gd name="connsiteY4" fmla="*/ 673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018 w 21600"/>
                <a:gd name="connsiteY4" fmla="*/ 673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702 w 21600"/>
                <a:gd name="connsiteY4" fmla="*/ 625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4798 w 22375"/>
                <a:gd name="connsiteY2" fmla="*/ 488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7669 w 22375"/>
                <a:gd name="connsiteY6" fmla="*/ 9196 h 22043"/>
                <a:gd name="connsiteX7" fmla="*/ 20048 w 22375"/>
                <a:gd name="connsiteY7" fmla="*/ 11358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4798 w 22375"/>
                <a:gd name="connsiteY2" fmla="*/ 488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048 w 22375"/>
                <a:gd name="connsiteY7" fmla="*/ 11358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4798 w 22375"/>
                <a:gd name="connsiteY2" fmla="*/ 488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231 w 22375"/>
                <a:gd name="connsiteY2" fmla="*/ 4371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231 w 22375"/>
                <a:gd name="connsiteY2" fmla="*/ 4371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75" h="22043">
                  <a:moveTo>
                    <a:pt x="11644" y="5027"/>
                  </a:moveTo>
                  <a:lnTo>
                    <a:pt x="14471" y="0"/>
                  </a:lnTo>
                  <a:cubicBezTo>
                    <a:pt x="15226" y="4395"/>
                    <a:pt x="14568" y="696"/>
                    <a:pt x="15231" y="4371"/>
                  </a:cubicBezTo>
                  <a:lnTo>
                    <a:pt x="18007" y="2966"/>
                  </a:lnTo>
                  <a:cubicBezTo>
                    <a:pt x="17905" y="4063"/>
                    <a:pt x="17804" y="5160"/>
                    <a:pt x="17702" y="6257"/>
                  </a:cubicBezTo>
                  <a:lnTo>
                    <a:pt x="22375" y="5616"/>
                  </a:lnTo>
                  <a:lnTo>
                    <a:pt x="18353" y="9127"/>
                  </a:lnTo>
                  <a:lnTo>
                    <a:pt x="20686" y="11221"/>
                  </a:lnTo>
                  <a:lnTo>
                    <a:pt x="17064" y="12104"/>
                  </a:lnTo>
                  <a:lnTo>
                    <a:pt x="18239" y="15906"/>
                  </a:lnTo>
                  <a:lnTo>
                    <a:pt x="14640" y="14144"/>
                  </a:lnTo>
                  <a:cubicBezTo>
                    <a:pt x="14741" y="15151"/>
                    <a:pt x="14476" y="17254"/>
                    <a:pt x="14577" y="18261"/>
                  </a:cubicBezTo>
                  <a:lnTo>
                    <a:pt x="12180" y="15729"/>
                  </a:lnTo>
                  <a:cubicBezTo>
                    <a:pt x="12067" y="17155"/>
                    <a:pt x="11953" y="18581"/>
                    <a:pt x="11840" y="20007"/>
                  </a:cubicBezTo>
                  <a:lnTo>
                    <a:pt x="9872" y="17164"/>
                  </a:lnTo>
                  <a:lnTo>
                    <a:pt x="8700" y="22043"/>
                  </a:lnTo>
                  <a:lnTo>
                    <a:pt x="7527" y="17919"/>
                  </a:lnTo>
                  <a:lnTo>
                    <a:pt x="4917" y="21394"/>
                  </a:lnTo>
                  <a:cubicBezTo>
                    <a:pt x="4880" y="20274"/>
                    <a:pt x="4842" y="19154"/>
                    <a:pt x="4805" y="18034"/>
                  </a:cubicBezTo>
                  <a:lnTo>
                    <a:pt x="1331" y="18922"/>
                  </a:lnTo>
                  <a:lnTo>
                    <a:pt x="3330" y="15164"/>
                  </a:lnTo>
                  <a:lnTo>
                    <a:pt x="0" y="12671"/>
                  </a:lnTo>
                  <a:lnTo>
                    <a:pt x="3935" y="10837"/>
                  </a:lnTo>
                  <a:lnTo>
                    <a:pt x="1172" y="8064"/>
                  </a:lnTo>
                  <a:lnTo>
                    <a:pt x="5372" y="7611"/>
                  </a:lnTo>
                  <a:lnTo>
                    <a:pt x="4502" y="3419"/>
                  </a:lnTo>
                  <a:lnTo>
                    <a:pt x="8550" y="6176"/>
                  </a:lnTo>
                  <a:lnTo>
                    <a:pt x="9722" y="1681"/>
                  </a:lnTo>
                  <a:lnTo>
                    <a:pt x="11644" y="5027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Explosión 2 24"/>
            <p:cNvSpPr/>
            <p:nvPr/>
          </p:nvSpPr>
          <p:spPr>
            <a:xfrm>
              <a:off x="2599885" y="3295776"/>
              <a:ext cx="2769167" cy="1927324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840 w 21600"/>
                <a:gd name="connsiteY13" fmla="*/ 20213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6985 w 21600"/>
                <a:gd name="connsiteY6" fmla="*/ 9402 h 22249"/>
                <a:gd name="connsiteX7" fmla="*/ 18270 w 21600"/>
                <a:gd name="connsiteY7" fmla="*/ 11290 h 22249"/>
                <a:gd name="connsiteX8" fmla="*/ 16380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6985 w 21600"/>
                <a:gd name="connsiteY6" fmla="*/ 9402 h 22249"/>
                <a:gd name="connsiteX7" fmla="*/ 19683 w 21600"/>
                <a:gd name="connsiteY7" fmla="*/ 11701 h 22249"/>
                <a:gd name="connsiteX8" fmla="*/ 16380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6985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525 w 21600"/>
                <a:gd name="connsiteY2" fmla="*/ 5777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462 w 21600"/>
                <a:gd name="connsiteY0" fmla="*/ 4342 h 22249"/>
                <a:gd name="connsiteX1" fmla="*/ 14790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462 w 21600"/>
                <a:gd name="connsiteY28" fmla="*/ 4342 h 22249"/>
                <a:gd name="connsiteX0" fmla="*/ 11644 w 21600"/>
                <a:gd name="connsiteY0" fmla="*/ 5233 h 22249"/>
                <a:gd name="connsiteX1" fmla="*/ 14790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6380 w 21600"/>
                <a:gd name="connsiteY4" fmla="*/ 6532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19683 w 21600"/>
                <a:gd name="connsiteY7" fmla="*/ 11701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942 w 21600"/>
                <a:gd name="connsiteY11" fmla="*/ 17370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877 w 21600"/>
                <a:gd name="connsiteY9" fmla="*/ 1563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239 w 21600"/>
                <a:gd name="connsiteY9" fmla="*/ 1611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592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239 w 21600"/>
                <a:gd name="connsiteY9" fmla="*/ 1611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285 w 21600"/>
                <a:gd name="connsiteY19" fmla="*/ 17825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043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233 h 22249"/>
                <a:gd name="connsiteX1" fmla="*/ 14517 w 21600"/>
                <a:gd name="connsiteY1" fmla="*/ 0 h 22249"/>
                <a:gd name="connsiteX2" fmla="*/ 14798 w 21600"/>
                <a:gd name="connsiteY2" fmla="*/ 5091 h 22249"/>
                <a:gd name="connsiteX3" fmla="*/ 18007 w 21600"/>
                <a:gd name="connsiteY3" fmla="*/ 3172 h 22249"/>
                <a:gd name="connsiteX4" fmla="*/ 17018 w 21600"/>
                <a:gd name="connsiteY4" fmla="*/ 6943 h 22249"/>
                <a:gd name="connsiteX5" fmla="*/ 21600 w 21600"/>
                <a:gd name="connsiteY5" fmla="*/ 6645 h 22249"/>
                <a:gd name="connsiteX6" fmla="*/ 17669 w 21600"/>
                <a:gd name="connsiteY6" fmla="*/ 9402 h 22249"/>
                <a:gd name="connsiteX7" fmla="*/ 20048 w 21600"/>
                <a:gd name="connsiteY7" fmla="*/ 11564 h 22249"/>
                <a:gd name="connsiteX8" fmla="*/ 17064 w 21600"/>
                <a:gd name="connsiteY8" fmla="*/ 12310 h 22249"/>
                <a:gd name="connsiteX9" fmla="*/ 18239 w 21600"/>
                <a:gd name="connsiteY9" fmla="*/ 16112 h 22249"/>
                <a:gd name="connsiteX10" fmla="*/ 14640 w 21600"/>
                <a:gd name="connsiteY10" fmla="*/ 14350 h 22249"/>
                <a:gd name="connsiteX11" fmla="*/ 14577 w 21600"/>
                <a:gd name="connsiteY11" fmla="*/ 18467 h 22249"/>
                <a:gd name="connsiteX12" fmla="*/ 12180 w 21600"/>
                <a:gd name="connsiteY12" fmla="*/ 15935 h 22249"/>
                <a:gd name="connsiteX13" fmla="*/ 11840 w 21600"/>
                <a:gd name="connsiteY13" fmla="*/ 20213 h 22249"/>
                <a:gd name="connsiteX14" fmla="*/ 9872 w 21600"/>
                <a:gd name="connsiteY14" fmla="*/ 17370 h 22249"/>
                <a:gd name="connsiteX15" fmla="*/ 8700 w 21600"/>
                <a:gd name="connsiteY15" fmla="*/ 22249 h 22249"/>
                <a:gd name="connsiteX16" fmla="*/ 7527 w 21600"/>
                <a:gd name="connsiteY16" fmla="*/ 18125 h 22249"/>
                <a:gd name="connsiteX17" fmla="*/ 4917 w 21600"/>
                <a:gd name="connsiteY17" fmla="*/ 21600 h 22249"/>
                <a:gd name="connsiteX18" fmla="*/ 4805 w 21600"/>
                <a:gd name="connsiteY18" fmla="*/ 18240 h 22249"/>
                <a:gd name="connsiteX19" fmla="*/ 1331 w 21600"/>
                <a:gd name="connsiteY19" fmla="*/ 19128 h 22249"/>
                <a:gd name="connsiteX20" fmla="*/ 3330 w 21600"/>
                <a:gd name="connsiteY20" fmla="*/ 15370 h 22249"/>
                <a:gd name="connsiteX21" fmla="*/ 0 w 21600"/>
                <a:gd name="connsiteY21" fmla="*/ 12877 h 22249"/>
                <a:gd name="connsiteX22" fmla="*/ 3935 w 21600"/>
                <a:gd name="connsiteY22" fmla="*/ 11043 h 22249"/>
                <a:gd name="connsiteX23" fmla="*/ 1172 w 21600"/>
                <a:gd name="connsiteY23" fmla="*/ 8270 h 22249"/>
                <a:gd name="connsiteX24" fmla="*/ 5372 w 21600"/>
                <a:gd name="connsiteY24" fmla="*/ 7817 h 22249"/>
                <a:gd name="connsiteX25" fmla="*/ 4502 w 21600"/>
                <a:gd name="connsiteY25" fmla="*/ 3625 h 22249"/>
                <a:gd name="connsiteX26" fmla="*/ 8550 w 21600"/>
                <a:gd name="connsiteY26" fmla="*/ 6382 h 22249"/>
                <a:gd name="connsiteX27" fmla="*/ 9722 w 21600"/>
                <a:gd name="connsiteY27" fmla="*/ 1887 h 22249"/>
                <a:gd name="connsiteX28" fmla="*/ 11644 w 21600"/>
                <a:gd name="connsiteY28" fmla="*/ 5233 h 22249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018 w 21600"/>
                <a:gd name="connsiteY4" fmla="*/ 673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018 w 21600"/>
                <a:gd name="connsiteY4" fmla="*/ 673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018 w 21600"/>
                <a:gd name="connsiteY4" fmla="*/ 673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1600"/>
                <a:gd name="connsiteY0" fmla="*/ 5027 h 22043"/>
                <a:gd name="connsiteX1" fmla="*/ 14471 w 21600"/>
                <a:gd name="connsiteY1" fmla="*/ 0 h 22043"/>
                <a:gd name="connsiteX2" fmla="*/ 14798 w 21600"/>
                <a:gd name="connsiteY2" fmla="*/ 4885 h 22043"/>
                <a:gd name="connsiteX3" fmla="*/ 18007 w 21600"/>
                <a:gd name="connsiteY3" fmla="*/ 2966 h 22043"/>
                <a:gd name="connsiteX4" fmla="*/ 17702 w 21600"/>
                <a:gd name="connsiteY4" fmla="*/ 6257 h 22043"/>
                <a:gd name="connsiteX5" fmla="*/ 21600 w 21600"/>
                <a:gd name="connsiteY5" fmla="*/ 6439 h 22043"/>
                <a:gd name="connsiteX6" fmla="*/ 17669 w 21600"/>
                <a:gd name="connsiteY6" fmla="*/ 9196 h 22043"/>
                <a:gd name="connsiteX7" fmla="*/ 20048 w 21600"/>
                <a:gd name="connsiteY7" fmla="*/ 11358 h 22043"/>
                <a:gd name="connsiteX8" fmla="*/ 17064 w 21600"/>
                <a:gd name="connsiteY8" fmla="*/ 12104 h 22043"/>
                <a:gd name="connsiteX9" fmla="*/ 18239 w 21600"/>
                <a:gd name="connsiteY9" fmla="*/ 15906 h 22043"/>
                <a:gd name="connsiteX10" fmla="*/ 14640 w 21600"/>
                <a:gd name="connsiteY10" fmla="*/ 14144 h 22043"/>
                <a:gd name="connsiteX11" fmla="*/ 14577 w 21600"/>
                <a:gd name="connsiteY11" fmla="*/ 18261 h 22043"/>
                <a:gd name="connsiteX12" fmla="*/ 12180 w 21600"/>
                <a:gd name="connsiteY12" fmla="*/ 15729 h 22043"/>
                <a:gd name="connsiteX13" fmla="*/ 11840 w 21600"/>
                <a:gd name="connsiteY13" fmla="*/ 20007 h 22043"/>
                <a:gd name="connsiteX14" fmla="*/ 9872 w 21600"/>
                <a:gd name="connsiteY14" fmla="*/ 17164 h 22043"/>
                <a:gd name="connsiteX15" fmla="*/ 8700 w 21600"/>
                <a:gd name="connsiteY15" fmla="*/ 22043 h 22043"/>
                <a:gd name="connsiteX16" fmla="*/ 7527 w 21600"/>
                <a:gd name="connsiteY16" fmla="*/ 17919 h 22043"/>
                <a:gd name="connsiteX17" fmla="*/ 4917 w 21600"/>
                <a:gd name="connsiteY17" fmla="*/ 21394 h 22043"/>
                <a:gd name="connsiteX18" fmla="*/ 4805 w 21600"/>
                <a:gd name="connsiteY18" fmla="*/ 18034 h 22043"/>
                <a:gd name="connsiteX19" fmla="*/ 1331 w 21600"/>
                <a:gd name="connsiteY19" fmla="*/ 18922 h 22043"/>
                <a:gd name="connsiteX20" fmla="*/ 3330 w 21600"/>
                <a:gd name="connsiteY20" fmla="*/ 15164 h 22043"/>
                <a:gd name="connsiteX21" fmla="*/ 0 w 21600"/>
                <a:gd name="connsiteY21" fmla="*/ 12671 h 22043"/>
                <a:gd name="connsiteX22" fmla="*/ 3935 w 21600"/>
                <a:gd name="connsiteY22" fmla="*/ 10837 h 22043"/>
                <a:gd name="connsiteX23" fmla="*/ 1172 w 21600"/>
                <a:gd name="connsiteY23" fmla="*/ 8064 h 22043"/>
                <a:gd name="connsiteX24" fmla="*/ 5372 w 21600"/>
                <a:gd name="connsiteY24" fmla="*/ 7611 h 22043"/>
                <a:gd name="connsiteX25" fmla="*/ 4502 w 21600"/>
                <a:gd name="connsiteY25" fmla="*/ 3419 h 22043"/>
                <a:gd name="connsiteX26" fmla="*/ 8550 w 21600"/>
                <a:gd name="connsiteY26" fmla="*/ 6176 h 22043"/>
                <a:gd name="connsiteX27" fmla="*/ 9722 w 21600"/>
                <a:gd name="connsiteY27" fmla="*/ 1681 h 22043"/>
                <a:gd name="connsiteX28" fmla="*/ 11644 w 21600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4798 w 22375"/>
                <a:gd name="connsiteY2" fmla="*/ 488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7669 w 22375"/>
                <a:gd name="connsiteY6" fmla="*/ 9196 h 22043"/>
                <a:gd name="connsiteX7" fmla="*/ 20048 w 22375"/>
                <a:gd name="connsiteY7" fmla="*/ 11358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4798 w 22375"/>
                <a:gd name="connsiteY2" fmla="*/ 488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048 w 22375"/>
                <a:gd name="connsiteY7" fmla="*/ 11358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4798 w 22375"/>
                <a:gd name="connsiteY2" fmla="*/ 488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163 w 22375"/>
                <a:gd name="connsiteY2" fmla="*/ 4405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231 w 22375"/>
                <a:gd name="connsiteY2" fmla="*/ 4371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  <a:gd name="connsiteX0" fmla="*/ 11644 w 22375"/>
                <a:gd name="connsiteY0" fmla="*/ 5027 h 22043"/>
                <a:gd name="connsiteX1" fmla="*/ 14471 w 22375"/>
                <a:gd name="connsiteY1" fmla="*/ 0 h 22043"/>
                <a:gd name="connsiteX2" fmla="*/ 15231 w 22375"/>
                <a:gd name="connsiteY2" fmla="*/ 4371 h 22043"/>
                <a:gd name="connsiteX3" fmla="*/ 18007 w 22375"/>
                <a:gd name="connsiteY3" fmla="*/ 2966 h 22043"/>
                <a:gd name="connsiteX4" fmla="*/ 17702 w 22375"/>
                <a:gd name="connsiteY4" fmla="*/ 6257 h 22043"/>
                <a:gd name="connsiteX5" fmla="*/ 22375 w 22375"/>
                <a:gd name="connsiteY5" fmla="*/ 5616 h 22043"/>
                <a:gd name="connsiteX6" fmla="*/ 18353 w 22375"/>
                <a:gd name="connsiteY6" fmla="*/ 9127 h 22043"/>
                <a:gd name="connsiteX7" fmla="*/ 20686 w 22375"/>
                <a:gd name="connsiteY7" fmla="*/ 11221 h 22043"/>
                <a:gd name="connsiteX8" fmla="*/ 17064 w 22375"/>
                <a:gd name="connsiteY8" fmla="*/ 12104 h 22043"/>
                <a:gd name="connsiteX9" fmla="*/ 18239 w 22375"/>
                <a:gd name="connsiteY9" fmla="*/ 15906 h 22043"/>
                <a:gd name="connsiteX10" fmla="*/ 14640 w 22375"/>
                <a:gd name="connsiteY10" fmla="*/ 14144 h 22043"/>
                <a:gd name="connsiteX11" fmla="*/ 14577 w 22375"/>
                <a:gd name="connsiteY11" fmla="*/ 18261 h 22043"/>
                <a:gd name="connsiteX12" fmla="*/ 12180 w 22375"/>
                <a:gd name="connsiteY12" fmla="*/ 15729 h 22043"/>
                <a:gd name="connsiteX13" fmla="*/ 11840 w 22375"/>
                <a:gd name="connsiteY13" fmla="*/ 20007 h 22043"/>
                <a:gd name="connsiteX14" fmla="*/ 9872 w 22375"/>
                <a:gd name="connsiteY14" fmla="*/ 17164 h 22043"/>
                <a:gd name="connsiteX15" fmla="*/ 8700 w 22375"/>
                <a:gd name="connsiteY15" fmla="*/ 22043 h 22043"/>
                <a:gd name="connsiteX16" fmla="*/ 7527 w 22375"/>
                <a:gd name="connsiteY16" fmla="*/ 17919 h 22043"/>
                <a:gd name="connsiteX17" fmla="*/ 4917 w 22375"/>
                <a:gd name="connsiteY17" fmla="*/ 21394 h 22043"/>
                <a:gd name="connsiteX18" fmla="*/ 4805 w 22375"/>
                <a:gd name="connsiteY18" fmla="*/ 18034 h 22043"/>
                <a:gd name="connsiteX19" fmla="*/ 1331 w 22375"/>
                <a:gd name="connsiteY19" fmla="*/ 18922 h 22043"/>
                <a:gd name="connsiteX20" fmla="*/ 3330 w 22375"/>
                <a:gd name="connsiteY20" fmla="*/ 15164 h 22043"/>
                <a:gd name="connsiteX21" fmla="*/ 0 w 22375"/>
                <a:gd name="connsiteY21" fmla="*/ 12671 h 22043"/>
                <a:gd name="connsiteX22" fmla="*/ 3935 w 22375"/>
                <a:gd name="connsiteY22" fmla="*/ 10837 h 22043"/>
                <a:gd name="connsiteX23" fmla="*/ 1172 w 22375"/>
                <a:gd name="connsiteY23" fmla="*/ 8064 h 22043"/>
                <a:gd name="connsiteX24" fmla="*/ 5372 w 22375"/>
                <a:gd name="connsiteY24" fmla="*/ 7611 h 22043"/>
                <a:gd name="connsiteX25" fmla="*/ 4502 w 22375"/>
                <a:gd name="connsiteY25" fmla="*/ 3419 h 22043"/>
                <a:gd name="connsiteX26" fmla="*/ 8550 w 22375"/>
                <a:gd name="connsiteY26" fmla="*/ 6176 h 22043"/>
                <a:gd name="connsiteX27" fmla="*/ 9722 w 22375"/>
                <a:gd name="connsiteY27" fmla="*/ 1681 h 22043"/>
                <a:gd name="connsiteX28" fmla="*/ 11644 w 22375"/>
                <a:gd name="connsiteY28" fmla="*/ 5027 h 2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375" h="22043">
                  <a:moveTo>
                    <a:pt x="11644" y="5027"/>
                  </a:moveTo>
                  <a:lnTo>
                    <a:pt x="14471" y="0"/>
                  </a:lnTo>
                  <a:cubicBezTo>
                    <a:pt x="15226" y="4395"/>
                    <a:pt x="14568" y="696"/>
                    <a:pt x="15231" y="4371"/>
                  </a:cubicBezTo>
                  <a:lnTo>
                    <a:pt x="18007" y="2966"/>
                  </a:lnTo>
                  <a:cubicBezTo>
                    <a:pt x="17905" y="4063"/>
                    <a:pt x="17804" y="5160"/>
                    <a:pt x="17702" y="6257"/>
                  </a:cubicBezTo>
                  <a:lnTo>
                    <a:pt x="22375" y="5616"/>
                  </a:lnTo>
                  <a:lnTo>
                    <a:pt x="18353" y="9127"/>
                  </a:lnTo>
                  <a:lnTo>
                    <a:pt x="20686" y="11221"/>
                  </a:lnTo>
                  <a:lnTo>
                    <a:pt x="17064" y="12104"/>
                  </a:lnTo>
                  <a:lnTo>
                    <a:pt x="18239" y="15906"/>
                  </a:lnTo>
                  <a:lnTo>
                    <a:pt x="14640" y="14144"/>
                  </a:lnTo>
                  <a:cubicBezTo>
                    <a:pt x="14741" y="15151"/>
                    <a:pt x="14476" y="17254"/>
                    <a:pt x="14577" y="18261"/>
                  </a:cubicBezTo>
                  <a:lnTo>
                    <a:pt x="12180" y="15729"/>
                  </a:lnTo>
                  <a:cubicBezTo>
                    <a:pt x="12067" y="17155"/>
                    <a:pt x="11953" y="18581"/>
                    <a:pt x="11840" y="20007"/>
                  </a:cubicBezTo>
                  <a:lnTo>
                    <a:pt x="9872" y="17164"/>
                  </a:lnTo>
                  <a:lnTo>
                    <a:pt x="8700" y="22043"/>
                  </a:lnTo>
                  <a:lnTo>
                    <a:pt x="7527" y="17919"/>
                  </a:lnTo>
                  <a:lnTo>
                    <a:pt x="4917" y="21394"/>
                  </a:lnTo>
                  <a:cubicBezTo>
                    <a:pt x="4880" y="20274"/>
                    <a:pt x="4842" y="19154"/>
                    <a:pt x="4805" y="18034"/>
                  </a:cubicBezTo>
                  <a:lnTo>
                    <a:pt x="1331" y="18922"/>
                  </a:lnTo>
                  <a:lnTo>
                    <a:pt x="3330" y="15164"/>
                  </a:lnTo>
                  <a:lnTo>
                    <a:pt x="0" y="12671"/>
                  </a:lnTo>
                  <a:lnTo>
                    <a:pt x="3935" y="10837"/>
                  </a:lnTo>
                  <a:lnTo>
                    <a:pt x="1172" y="8064"/>
                  </a:lnTo>
                  <a:lnTo>
                    <a:pt x="5372" y="7611"/>
                  </a:lnTo>
                  <a:lnTo>
                    <a:pt x="4502" y="3419"/>
                  </a:lnTo>
                  <a:lnTo>
                    <a:pt x="8550" y="6176"/>
                  </a:lnTo>
                  <a:lnTo>
                    <a:pt x="9722" y="1681"/>
                  </a:lnTo>
                  <a:lnTo>
                    <a:pt x="11644" y="502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pic>
        <p:nvPicPr>
          <p:cNvPr id="29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48" y="1816349"/>
            <a:ext cx="2726285" cy="254592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 rot="20993539">
            <a:off x="1624715" y="4071203"/>
            <a:ext cx="18838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300" dirty="0">
                <a:latin typeface="VAGRounded BT" panose="020F0702020204020204" pitchFamily="34" charset="0"/>
              </a:rPr>
              <a:t>S/.</a:t>
            </a:r>
            <a:r>
              <a:rPr lang="es-PE" sz="3300" dirty="0" smtClean="0">
                <a:latin typeface="VAGRounded BT" panose="020F0702020204020204" pitchFamily="34" charset="0"/>
              </a:rPr>
              <a:t>15.00 </a:t>
            </a:r>
            <a:endParaRPr lang="es-PE" sz="3300" dirty="0">
              <a:latin typeface="VAGRounded BT" panose="020F0702020204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8751" y="151288"/>
            <a:ext cx="47320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</a:t>
            </a:r>
          </a:p>
          <a:p>
            <a:pPr algn="ctr"/>
            <a:endParaRPr lang="es-PE" sz="27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</a:t>
            </a:r>
          </a:p>
          <a:p>
            <a:pPr algn="ctr"/>
            <a:r>
              <a:rPr lang="es-PE" sz="2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2" y="292703"/>
            <a:ext cx="7260965" cy="1286367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38" name="CuadroTexto 37"/>
          <p:cNvSpPr txBox="1"/>
          <p:nvPr/>
        </p:nvSpPr>
        <p:spPr>
          <a:xfrm>
            <a:off x="1187104" y="1618651"/>
            <a:ext cx="63938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latin typeface="VAGRounded BT" panose="020F0702020204020204" pitchFamily="34" charset="0"/>
              </a:rPr>
              <a:t>Lugar:  </a:t>
            </a:r>
            <a:r>
              <a:rPr lang="es-PE" sz="2500" dirty="0" err="1">
                <a:latin typeface="VAGRounded BT" panose="020F0702020204020204" pitchFamily="34" charset="0"/>
              </a:rPr>
              <a:t>Asoc</a:t>
            </a:r>
            <a:r>
              <a:rPr lang="es-PE" sz="2500" dirty="0">
                <a:latin typeface="VAGRounded BT" panose="020F0702020204020204" pitchFamily="34" charset="0"/>
              </a:rPr>
              <a:t>. Pedro </a:t>
            </a:r>
            <a:r>
              <a:rPr lang="es-PE" sz="2500" dirty="0" err="1">
                <a:latin typeface="VAGRounded BT" panose="020F0702020204020204" pitchFamily="34" charset="0"/>
              </a:rPr>
              <a:t>Huillca</a:t>
            </a:r>
            <a:r>
              <a:rPr lang="es-PE" sz="2500" dirty="0">
                <a:latin typeface="VAGRounded BT" panose="020F0702020204020204" pitchFamily="34" charset="0"/>
              </a:rPr>
              <a:t> </a:t>
            </a:r>
            <a:r>
              <a:rPr lang="es-PE" sz="2500" dirty="0" err="1">
                <a:latin typeface="VAGRounded BT" panose="020F0702020204020204" pitchFamily="34" charset="0"/>
              </a:rPr>
              <a:t>Tecse</a:t>
            </a:r>
            <a:r>
              <a:rPr lang="es-PE" sz="2500" dirty="0">
                <a:latin typeface="VAGRounded BT" panose="020F0702020204020204" pitchFamily="34" charset="0"/>
              </a:rPr>
              <a:t> </a:t>
            </a:r>
            <a:r>
              <a:rPr lang="es-PE" sz="2500" dirty="0" err="1">
                <a:latin typeface="VAGRounded BT" panose="020F0702020204020204" pitchFamily="34" charset="0"/>
              </a:rPr>
              <a:t>Mz</a:t>
            </a:r>
            <a:r>
              <a:rPr lang="es-PE" sz="2500" dirty="0">
                <a:latin typeface="VAGRounded BT" panose="020F0702020204020204" pitchFamily="34" charset="0"/>
              </a:rPr>
              <a:t>. 307 </a:t>
            </a:r>
          </a:p>
          <a:p>
            <a:r>
              <a:rPr lang="es-PE" sz="2500" dirty="0">
                <a:latin typeface="VAGRounded BT" panose="020F0702020204020204" pitchFamily="34" charset="0"/>
              </a:rPr>
              <a:t>          </a:t>
            </a:r>
            <a:r>
              <a:rPr lang="es-PE" sz="2500" dirty="0" smtClean="0">
                <a:latin typeface="VAGRounded BT" panose="020F0702020204020204" pitchFamily="34" charset="0"/>
              </a:rPr>
              <a:t> </a:t>
            </a:r>
            <a:r>
              <a:rPr lang="es-PE" sz="2500" dirty="0" err="1" smtClean="0">
                <a:latin typeface="VAGRounded BT" panose="020F0702020204020204" pitchFamily="34" charset="0"/>
              </a:rPr>
              <a:t>Lte</a:t>
            </a:r>
            <a:r>
              <a:rPr lang="es-PE" sz="2500" dirty="0">
                <a:latin typeface="VAGRounded BT" panose="020F0702020204020204" pitchFamily="34" charset="0"/>
              </a:rPr>
              <a:t>. 6 </a:t>
            </a:r>
            <a:r>
              <a:rPr lang="es-PE" sz="2500" dirty="0" err="1">
                <a:latin typeface="VAGRounded BT" panose="020F0702020204020204" pitchFamily="34" charset="0"/>
              </a:rPr>
              <a:t>Viñani</a:t>
            </a:r>
            <a:r>
              <a:rPr lang="es-PE" sz="2500" dirty="0">
                <a:latin typeface="VAGRounded BT" panose="020F0702020204020204" pitchFamily="34" charset="0"/>
              </a:rPr>
              <a:t> (Tomar </a:t>
            </a:r>
            <a:r>
              <a:rPr lang="es-PE" sz="2500" dirty="0" err="1">
                <a:latin typeface="VAGRounded BT" panose="020F0702020204020204" pitchFamily="34" charset="0"/>
              </a:rPr>
              <a:t>linea</a:t>
            </a:r>
            <a:r>
              <a:rPr lang="es-PE" sz="2500" dirty="0">
                <a:latin typeface="VAGRounded BT" panose="020F0702020204020204" pitchFamily="34" charset="0"/>
              </a:rPr>
              <a:t> </a:t>
            </a:r>
            <a:r>
              <a:rPr lang="es-PE" sz="2500" dirty="0" smtClean="0">
                <a:latin typeface="VAGRounded BT" panose="020F0702020204020204" pitchFamily="34" charset="0"/>
              </a:rPr>
              <a:t>10 </a:t>
            </a:r>
            <a:r>
              <a:rPr lang="es-PE" sz="2500" dirty="0">
                <a:latin typeface="VAGRounded BT" panose="020F0702020204020204" pitchFamily="34" charset="0"/>
              </a:rPr>
              <a:t>- B</a:t>
            </a:r>
            <a:r>
              <a:rPr lang="es-PE" sz="2500" dirty="0" smtClean="0">
                <a:latin typeface="VAGRounded BT" panose="020F0702020204020204" pitchFamily="34" charset="0"/>
              </a:rPr>
              <a:t>)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190532" y="2480504"/>
            <a:ext cx="48327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latin typeface="VAGRounded BT" panose="020F0702020204020204" pitchFamily="34" charset="0"/>
              </a:rPr>
              <a:t>Fecha </a:t>
            </a:r>
            <a:r>
              <a:rPr lang="es-PE" sz="2500" dirty="0">
                <a:latin typeface="VAGRounded BT" panose="020F0702020204020204" pitchFamily="34" charset="0"/>
              </a:rPr>
              <a:t>: </a:t>
            </a:r>
            <a:r>
              <a:rPr lang="es-PE" sz="2500" dirty="0" smtClean="0">
                <a:latin typeface="VAGRounded BT" panose="020F0702020204020204" pitchFamily="34" charset="0"/>
              </a:rPr>
              <a:t>Sábado 6 </a:t>
            </a:r>
            <a:r>
              <a:rPr lang="es-PE" sz="2500" dirty="0">
                <a:latin typeface="VAGRounded BT" panose="020F0702020204020204" pitchFamily="34" charset="0"/>
              </a:rPr>
              <a:t>de </a:t>
            </a:r>
            <a:r>
              <a:rPr lang="es-PE" sz="2500" dirty="0" smtClean="0">
                <a:latin typeface="VAGRounded BT" panose="020F0702020204020204" pitchFamily="34" charset="0"/>
              </a:rPr>
              <a:t>Diciembre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205361" y="2931810"/>
            <a:ext cx="2685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latin typeface="VAGRounded BT" panose="020F0702020204020204" pitchFamily="34" charset="0"/>
              </a:rPr>
              <a:t>Hora </a:t>
            </a:r>
            <a:r>
              <a:rPr lang="es-PE" sz="2500" dirty="0">
                <a:latin typeface="VAGRounded BT" panose="020F0702020204020204" pitchFamily="34" charset="0"/>
              </a:rPr>
              <a:t>:  </a:t>
            </a:r>
            <a:r>
              <a:rPr lang="es-PE" sz="2500" dirty="0" smtClean="0">
                <a:latin typeface="VAGRounded BT" panose="020F0702020204020204" pitchFamily="34" charset="0"/>
              </a:rPr>
              <a:t>11:00 am</a:t>
            </a:r>
            <a:r>
              <a:rPr lang="es-PE" sz="2500" dirty="0">
                <a:latin typeface="VAGRounded BT" panose="020F0702020204020204" pitchFamily="34" charset="0"/>
              </a:rPr>
              <a:t>.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6907276" y="4533688"/>
            <a:ext cx="16466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latin typeface="VAGRounded BT" panose="020F0702020204020204" pitchFamily="34" charset="0"/>
              </a:rPr>
              <a:t>N</a:t>
            </a:r>
            <a:r>
              <a:rPr lang="es-PE" sz="1300" dirty="0" smtClean="0">
                <a:latin typeface="VAGRounded BT" panose="020F0702020204020204" pitchFamily="34" charset="0"/>
              </a:rPr>
              <a:t>°…………………</a:t>
            </a:r>
          </a:p>
        </p:txBody>
      </p:sp>
      <p:pic>
        <p:nvPicPr>
          <p:cNvPr id="43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68" y="3042827"/>
            <a:ext cx="544264" cy="1716720"/>
          </a:xfrm>
          <a:prstGeom prst="rect">
            <a:avLst/>
          </a:prstGeom>
        </p:spPr>
      </p:pic>
      <p:pic>
        <p:nvPicPr>
          <p:cNvPr id="44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8" y="2900403"/>
            <a:ext cx="607847" cy="1861688"/>
          </a:xfrm>
          <a:prstGeom prst="rect">
            <a:avLst/>
          </a:prstGeom>
        </p:spPr>
      </p:pic>
      <p:pic>
        <p:nvPicPr>
          <p:cNvPr id="45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0" y="3042827"/>
            <a:ext cx="559523" cy="1711634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4074041" y="4535607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>
                <a:solidFill>
                  <a:srgbClr val="002060"/>
                </a:solidFill>
                <a:latin typeface="VAGRounded BT" panose="020F0702020204020204" pitchFamily="34" charset="0"/>
              </a:rPr>
              <a:t>Habrá Cervezas y</a:t>
            </a:r>
          </a:p>
          <a:p>
            <a:pPr algn="ctr"/>
            <a:r>
              <a:rPr lang="es-PE" sz="1800" dirty="0" smtClean="0">
                <a:solidFill>
                  <a:srgbClr val="002060"/>
                </a:solidFill>
                <a:latin typeface="VAGRounded BT" panose="020F0702020204020204" pitchFamily="34" charset="0"/>
              </a:rPr>
              <a:t>Gaseosas </a:t>
            </a:r>
            <a:r>
              <a:rPr lang="es-PE" sz="1800" dirty="0">
                <a:solidFill>
                  <a:srgbClr val="002060"/>
                </a:solidFill>
                <a:latin typeface="VAGRounded BT" panose="020F0702020204020204" pitchFamily="34" charset="0"/>
              </a:rPr>
              <a:t>Heladitas</a:t>
            </a:r>
            <a:endParaRPr lang="es-PE" sz="1800" dirty="0" smtClean="0">
              <a:solidFill>
                <a:srgbClr val="002060"/>
              </a:solidFill>
              <a:latin typeface="VAGRounded BT" panose="020F0702020204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 rot="16200000">
            <a:off x="7446472" y="1860708"/>
            <a:ext cx="2767552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/>
              <a:t>TICKET MIRADO   -  TICKET PAGADO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3305408" y="992991"/>
            <a:ext cx="277236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700" dirty="0" smtClean="0">
                <a:solidFill>
                  <a:srgbClr val="FF0000"/>
                </a:solidFill>
                <a:latin typeface="VAGRounded BT" panose="020F0702020204020204" pitchFamily="34" charset="0"/>
              </a:rPr>
              <a:t>PRO-SALUD</a:t>
            </a:r>
          </a:p>
        </p:txBody>
      </p:sp>
    </p:spTree>
    <p:extLst>
      <p:ext uri="{BB962C8B-B14F-4D97-AF65-F5344CB8AC3E}">
        <p14:creationId xmlns:p14="http://schemas.microsoft.com/office/powerpoint/2010/main" val="33758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60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 Rounded MT Bold</vt:lpstr>
      <vt:lpstr>Calibri Light</vt:lpstr>
      <vt:lpstr>Calibri</vt:lpstr>
      <vt:lpstr>VAGRounded BT</vt:lpstr>
      <vt:lpstr>Arial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Robnei.CoM</dc:title>
  <dc:subject>Robnei.CoM</dc:subject>
  <dc:creator>Robnei.CoM</dc:creator>
  <cp:keywords>Ticket Pollada</cp:keywords>
  <dc:description>Robnei.CoM</dc:description>
  <cp:lastModifiedBy>ROB</cp:lastModifiedBy>
  <cp:revision>24</cp:revision>
  <dcterms:created xsi:type="dcterms:W3CDTF">2019-10-15T21:15:05Z</dcterms:created>
  <dcterms:modified xsi:type="dcterms:W3CDTF">2024-07-06T17:19:27Z</dcterms:modified>
  <cp:category>Robnei.com</cp:category>
</cp:coreProperties>
</file>