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6" r:id="rId3"/>
    <p:sldId id="258" r:id="rId4"/>
    <p:sldId id="260" r:id="rId5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80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878B-271D-4D94-818F-02F865363EE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83EE-B928-4225-9037-44647AF8F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783EE-B928-4225-9037-44647AF8F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787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553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586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079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79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20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4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02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8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9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79A9-1DA0-4E4C-83E1-AABB0E890584}" type="datetimeFigureOut">
              <a:rPr lang="es-AR" smtClean="0"/>
              <a:t>19/8/2025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7DDB-1539-46EE-9CF1-12C60583E6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4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8.jp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3" Type="http://schemas.openxmlformats.org/officeDocument/2006/relationships/image" Target="../media/image18.jp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2 CuadroTexto"/>
          <p:cNvSpPr txBox="1">
            <a:spLocks noChangeArrowheads="1"/>
          </p:cNvSpPr>
          <p:nvPr/>
        </p:nvSpPr>
        <p:spPr bwMode="auto">
          <a:xfrm>
            <a:off x="0" y="-9524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>
                <a:latin typeface="Comic Sans MS" pitchFamily="66" charset="0"/>
              </a:rPr>
              <a:t>Cajita Almohadita </a:t>
            </a:r>
          </a:p>
        </p:txBody>
      </p:sp>
      <p:sp>
        <p:nvSpPr>
          <p:cNvPr id="5" name="4 Rectángulo"/>
          <p:cNvSpPr/>
          <p:nvPr/>
        </p:nvSpPr>
        <p:spPr bwMode="auto">
          <a:xfrm flipH="1">
            <a:off x="2013568" y="780358"/>
            <a:ext cx="5031285" cy="287249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AR"/>
          </a:p>
        </p:txBody>
      </p:sp>
      <p:sp>
        <p:nvSpPr>
          <p:cNvPr id="7" name="10 Forma libre"/>
          <p:cNvSpPr/>
          <p:nvPr/>
        </p:nvSpPr>
        <p:spPr bwMode="auto">
          <a:xfrm>
            <a:off x="1952802" y="227955"/>
            <a:ext cx="5092050" cy="552403"/>
          </a:xfrm>
          <a:custGeom>
            <a:avLst/>
            <a:gdLst>
              <a:gd name="connsiteX0" fmla="*/ 0 w 3326296"/>
              <a:gd name="connsiteY0" fmla="*/ 331304 h 357809"/>
              <a:gd name="connsiteX1" fmla="*/ 371061 w 3326296"/>
              <a:gd name="connsiteY1" fmla="*/ 0 h 357809"/>
              <a:gd name="connsiteX2" fmla="*/ 2955235 w 3326296"/>
              <a:gd name="connsiteY2" fmla="*/ 0 h 357809"/>
              <a:gd name="connsiteX3" fmla="*/ 3326296 w 3326296"/>
              <a:gd name="connsiteY3" fmla="*/ 357809 h 357809"/>
              <a:gd name="connsiteX4" fmla="*/ 0 w 3326296"/>
              <a:gd name="connsiteY4" fmla="*/ 331304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57809">
                <a:moveTo>
                  <a:pt x="0" y="331304"/>
                </a:moveTo>
                <a:lnTo>
                  <a:pt x="371061" y="0"/>
                </a:lnTo>
                <a:lnTo>
                  <a:pt x="2955235" y="0"/>
                </a:lnTo>
                <a:lnTo>
                  <a:pt x="3326296" y="357809"/>
                </a:lnTo>
                <a:lnTo>
                  <a:pt x="0" y="331304"/>
                </a:lnTo>
                <a:close/>
              </a:path>
            </a:pathLst>
          </a:custGeom>
          <a:solidFill>
            <a:srgbClr val="00CC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1858011" y="2970349"/>
            <a:ext cx="5179549" cy="567111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11" name="7 Elipse"/>
          <p:cNvSpPr/>
          <p:nvPr/>
        </p:nvSpPr>
        <p:spPr bwMode="auto">
          <a:xfrm>
            <a:off x="1466688" y="780358"/>
            <a:ext cx="984383" cy="2762012"/>
          </a:xfrm>
          <a:prstGeom prst="ellipse">
            <a:avLst/>
          </a:prstGeom>
          <a:solidFill>
            <a:srgbClr val="00CC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8 Elipse"/>
          <p:cNvSpPr/>
          <p:nvPr/>
        </p:nvSpPr>
        <p:spPr bwMode="auto">
          <a:xfrm>
            <a:off x="6607349" y="780358"/>
            <a:ext cx="984381" cy="2762012"/>
          </a:xfrm>
          <a:prstGeom prst="ellipse">
            <a:avLst/>
          </a:prstGeom>
          <a:solidFill>
            <a:srgbClr val="00CC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2013568" y="3542370"/>
            <a:ext cx="5179549" cy="2872493"/>
            <a:chOff x="2013568" y="3542370"/>
            <a:chExt cx="5179549" cy="2872493"/>
          </a:xfrm>
        </p:grpSpPr>
        <p:sp>
          <p:nvSpPr>
            <p:cNvPr id="6" name="3 Rectángulo"/>
            <p:cNvSpPr/>
            <p:nvPr/>
          </p:nvSpPr>
          <p:spPr bwMode="auto">
            <a:xfrm rot="10800000">
              <a:off x="2013568" y="3542370"/>
              <a:ext cx="5031285" cy="287249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AR"/>
            </a:p>
          </p:txBody>
        </p:sp>
        <p:sp>
          <p:nvSpPr>
            <p:cNvPr id="62" name="61 Rectángulo"/>
            <p:cNvSpPr/>
            <p:nvPr/>
          </p:nvSpPr>
          <p:spPr bwMode="auto">
            <a:xfrm>
              <a:off x="2013568" y="3549736"/>
              <a:ext cx="5179549" cy="567111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/>
            </a:p>
          </p:txBody>
        </p:sp>
      </p:grpSp>
      <p:sp>
        <p:nvSpPr>
          <p:cNvPr id="8" name="7 Elipse"/>
          <p:cNvSpPr/>
          <p:nvPr/>
        </p:nvSpPr>
        <p:spPr bwMode="auto">
          <a:xfrm>
            <a:off x="1466688" y="3542370"/>
            <a:ext cx="1093758" cy="2872493"/>
          </a:xfrm>
          <a:prstGeom prst="ellipse">
            <a:avLst/>
          </a:prstGeom>
          <a:solidFill>
            <a:srgbClr val="00CC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9" name="8 Elipse"/>
          <p:cNvSpPr/>
          <p:nvPr/>
        </p:nvSpPr>
        <p:spPr bwMode="auto">
          <a:xfrm>
            <a:off x="6607349" y="3542370"/>
            <a:ext cx="984381" cy="2872493"/>
          </a:xfrm>
          <a:prstGeom prst="ellipse">
            <a:avLst/>
          </a:prstGeom>
          <a:solidFill>
            <a:srgbClr val="00CC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3" y="1074891"/>
            <a:ext cx="3096344" cy="176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-2477" b="12870"/>
          <a:stretch/>
        </p:blipFill>
        <p:spPr bwMode="auto">
          <a:xfrm flipH="1">
            <a:off x="2139203" y="824236"/>
            <a:ext cx="2061186" cy="23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76032" y="1500088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FF99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BENJAMÍN</a:t>
            </a:r>
            <a:endParaRPr lang="en-US" sz="2400" dirty="0">
              <a:solidFill>
                <a:srgbClr val="FF99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1938" y="1890236"/>
            <a:ext cx="131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rgbClr val="00CC00"/>
                </a:solidFill>
                <a:latin typeface="0 Whoa DNA" panose="00000400000000000000" pitchFamily="2" charset="0"/>
              </a:rPr>
              <a:t>Cumple 3 !</a:t>
            </a:r>
            <a:endParaRPr lang="en-US" sz="2000" dirty="0">
              <a:solidFill>
                <a:srgbClr val="00CC00"/>
              </a:solidFill>
              <a:latin typeface="0 Whoa DNA" panose="00000400000000000000" pitchFamily="2" charset="0"/>
            </a:endParaRPr>
          </a:p>
        </p:txBody>
      </p:sp>
      <p:pic>
        <p:nvPicPr>
          <p:cNvPr id="33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25284" r="1"/>
          <a:stretch/>
        </p:blipFill>
        <p:spPr bwMode="auto">
          <a:xfrm flipH="1">
            <a:off x="4953000" y="793287"/>
            <a:ext cx="1183604" cy="86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5925" r="1"/>
          <a:stretch/>
        </p:blipFill>
        <p:spPr bwMode="auto">
          <a:xfrm flipH="1">
            <a:off x="5673080" y="793286"/>
            <a:ext cx="1183604" cy="7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5714211" y="793287"/>
            <a:ext cx="1183604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 flipH="1">
            <a:off x="4549843" y="586297"/>
            <a:ext cx="2246474" cy="17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42621" r="1"/>
          <a:stretch/>
        </p:blipFill>
        <p:spPr bwMode="auto">
          <a:xfrm flipH="1">
            <a:off x="4392382" y="780357"/>
            <a:ext cx="1183604" cy="6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0522" r="1"/>
          <a:stretch/>
        </p:blipFill>
        <p:spPr bwMode="auto">
          <a:xfrm flipH="1">
            <a:off x="3626680" y="780358"/>
            <a:ext cx="1183604" cy="80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>
            <a:off x="2328512" y="578187"/>
            <a:ext cx="1871877" cy="9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2417960" y="2706578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4516155" y="2706578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114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r="-1"/>
          <a:stretch/>
        </p:blipFill>
        <p:spPr>
          <a:xfrm flipH="1">
            <a:off x="4951848" y="2047852"/>
            <a:ext cx="1844469" cy="1360467"/>
          </a:xfrm>
          <a:prstGeom prst="rect">
            <a:avLst/>
          </a:prstGeom>
        </p:spPr>
      </p:pic>
      <p:pic>
        <p:nvPicPr>
          <p:cNvPr id="38" name="1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85" y="2302655"/>
            <a:ext cx="1181170" cy="1110497"/>
          </a:xfrm>
          <a:prstGeom prst="rect">
            <a:avLst/>
          </a:prstGeom>
        </p:spPr>
      </p:pic>
      <p:pic>
        <p:nvPicPr>
          <p:cNvPr id="47" name="111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2560444" y="1386915"/>
            <a:ext cx="1066236" cy="1991274"/>
          </a:xfrm>
          <a:prstGeom prst="rect">
            <a:avLst/>
          </a:prstGeom>
        </p:spPr>
      </p:pic>
      <p:pic>
        <p:nvPicPr>
          <p:cNvPr id="46" name="112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10" y="2214093"/>
            <a:ext cx="1030592" cy="1203654"/>
          </a:xfrm>
          <a:prstGeom prst="rect">
            <a:avLst/>
          </a:prstGeom>
        </p:spPr>
      </p:pic>
      <p:pic>
        <p:nvPicPr>
          <p:cNvPr id="53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2523271" y="5576615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4490726" y="5576614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-2477" b="12870"/>
          <a:stretch/>
        </p:blipFill>
        <p:spPr bwMode="auto">
          <a:xfrm flipH="1">
            <a:off x="4836629" y="3612939"/>
            <a:ext cx="2061186" cy="23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>
            <a:off x="2219452" y="3542370"/>
            <a:ext cx="1183604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>
            <a:off x="2307811" y="3947342"/>
            <a:ext cx="1183604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1579" r="1"/>
          <a:stretch/>
        </p:blipFill>
        <p:spPr bwMode="auto">
          <a:xfrm>
            <a:off x="2642046" y="3542370"/>
            <a:ext cx="1183604" cy="79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 flipH="1">
            <a:off x="4356786" y="4008854"/>
            <a:ext cx="2246474" cy="17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114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r="-2"/>
          <a:stretch/>
        </p:blipFill>
        <p:spPr>
          <a:xfrm flipH="1">
            <a:off x="3096724" y="3882195"/>
            <a:ext cx="2258377" cy="1784589"/>
          </a:xfrm>
          <a:prstGeom prst="rect">
            <a:avLst/>
          </a:prstGeom>
        </p:spPr>
      </p:pic>
      <p:pic>
        <p:nvPicPr>
          <p:cNvPr id="64" name="111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4200389" y="3821964"/>
            <a:ext cx="1154712" cy="2156511"/>
          </a:xfrm>
          <a:prstGeom prst="rect">
            <a:avLst/>
          </a:prstGeom>
        </p:spPr>
      </p:pic>
      <p:pic>
        <p:nvPicPr>
          <p:cNvPr id="65" name="11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4" y="4774490"/>
            <a:ext cx="1148993" cy="1341936"/>
          </a:xfrm>
          <a:prstGeom prst="rect">
            <a:avLst/>
          </a:prstGeom>
        </p:spPr>
      </p:pic>
      <p:pic>
        <p:nvPicPr>
          <p:cNvPr id="66" name="11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92" y="4964704"/>
            <a:ext cx="1301705" cy="1223821"/>
          </a:xfrm>
          <a:prstGeom prst="rect">
            <a:avLst/>
          </a:prstGeom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>
            <a:off x="2417960" y="3298238"/>
            <a:ext cx="1871877" cy="9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ajita Pochoclo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0"/>
            <a:ext cx="831215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/>
        </p:spPr>
      </p:pic>
      <p:sp>
        <p:nvSpPr>
          <p:cNvPr id="5" name="72 CuadroTexto"/>
          <p:cNvSpPr txBox="1">
            <a:spLocks noChangeArrowheads="1"/>
          </p:cNvSpPr>
          <p:nvPr/>
        </p:nvSpPr>
        <p:spPr bwMode="auto">
          <a:xfrm>
            <a:off x="7268018" y="0"/>
            <a:ext cx="2698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 dirty="0">
                <a:latin typeface="Comic Sans MS" pitchFamily="66" charset="0"/>
              </a:rPr>
              <a:t>Cajita </a:t>
            </a:r>
            <a:r>
              <a:rPr lang="es-MX" altLang="es-AR" sz="1200" dirty="0" err="1">
                <a:latin typeface="Comic Sans MS" pitchFamily="66" charset="0"/>
              </a:rPr>
              <a:t>Pororo</a:t>
            </a:r>
            <a:r>
              <a:rPr lang="es-MX" altLang="es-AR" sz="1200" dirty="0">
                <a:latin typeface="Comic Sans MS" pitchFamily="66" charset="0"/>
              </a:rPr>
              <a:t>-pochoclos Grande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 dirty="0">
                <a:latin typeface="Comic Sans MS" pitchFamily="66" charset="0"/>
              </a:rPr>
              <a:t>Imprime 2 de esta plantilla  para formar una cajita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734702"/>
            <a:ext cx="3096344" cy="18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3443850" y="211463"/>
            <a:ext cx="1466449" cy="13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2 Imagen" descr="Cajita Pochoclom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5"/>
          <a:stretch/>
        </p:blipFill>
        <p:spPr bwMode="auto">
          <a:xfrm>
            <a:off x="784597" y="4224198"/>
            <a:ext cx="8312150" cy="2633802"/>
          </a:xfrm>
          <a:prstGeom prst="rect">
            <a:avLst/>
          </a:prstGeom>
          <a:solidFill>
            <a:srgbClr val="00CC00"/>
          </a:solidFill>
          <a:ln w="50800">
            <a:noFill/>
          </a:ln>
          <a:extLst/>
        </p:spPr>
      </p:pic>
      <p:sp>
        <p:nvSpPr>
          <p:cNvPr id="18" name="TextBox 17"/>
          <p:cNvSpPr txBox="1"/>
          <p:nvPr/>
        </p:nvSpPr>
        <p:spPr>
          <a:xfrm>
            <a:off x="2310959" y="2552382"/>
            <a:ext cx="154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00CC00"/>
                </a:solidFill>
                <a:latin typeface="0 Whoa DNA" panose="00000400000000000000" pitchFamily="2" charset="0"/>
              </a:rPr>
              <a:t>Cumple 3 !</a:t>
            </a:r>
            <a:endParaRPr lang="en-US" sz="2400" dirty="0">
              <a:solidFill>
                <a:srgbClr val="00CC00"/>
              </a:solidFill>
              <a:latin typeface="0 Whoa DNA" panose="00000400000000000000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>
            <a:off x="1765895" y="491734"/>
            <a:ext cx="2507232" cy="19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1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r="-2"/>
          <a:stretch/>
        </p:blipFill>
        <p:spPr>
          <a:xfrm rot="375878" flipH="1">
            <a:off x="4265940" y="2034254"/>
            <a:ext cx="2664223" cy="2105292"/>
          </a:xfrm>
          <a:prstGeom prst="rect">
            <a:avLst/>
          </a:prstGeom>
        </p:spPr>
      </p:pic>
      <p:pic>
        <p:nvPicPr>
          <p:cNvPr id="24" name="111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3391294" y="1869957"/>
            <a:ext cx="1273674" cy="2378681"/>
          </a:xfrm>
          <a:prstGeom prst="rect">
            <a:avLst/>
          </a:prstGeom>
        </p:spPr>
      </p:pic>
      <p:pic>
        <p:nvPicPr>
          <p:cNvPr id="26" name="1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16" y="2906701"/>
            <a:ext cx="1364521" cy="12828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4612" y="21356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99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valentina</a:t>
            </a:r>
            <a:endParaRPr lang="en-US" sz="2800" dirty="0">
              <a:solidFill>
                <a:srgbClr val="FF99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28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5155879" y="622300"/>
            <a:ext cx="1466449" cy="13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2710625" y="421463"/>
            <a:ext cx="1466449" cy="13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4454927" y="781966"/>
            <a:ext cx="1466449" cy="13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992100">
            <a:off x="3780566" y="169521"/>
            <a:ext cx="2405637" cy="12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1568624" y="3960427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5241032" y="3971999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3443850" y="3960426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70">
            <a:off x="3853304" y="3164592"/>
            <a:ext cx="1148993" cy="13419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1" y="311572"/>
            <a:ext cx="1449426" cy="209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799806">
            <a:off x="6264077" y="1231619"/>
            <a:ext cx="2405637" cy="12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-2477" b="12870"/>
          <a:stretch/>
        </p:blipFill>
        <p:spPr bwMode="auto">
          <a:xfrm rot="794803" flipH="1">
            <a:off x="5889103" y="1552122"/>
            <a:ext cx="2462281" cy="27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0013"/>
            <a:ext cx="9623425" cy="65627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69"/>
          <a:stretch>
            <a:fillRect/>
          </a:stretch>
        </p:blipFill>
        <p:spPr bwMode="auto">
          <a:xfrm>
            <a:off x="115888" y="107950"/>
            <a:ext cx="9623425" cy="2535238"/>
          </a:xfrm>
          <a:prstGeom prst="rect">
            <a:avLst/>
          </a:prstGeom>
          <a:solidFill>
            <a:srgbClr val="00CC00"/>
          </a:solidFill>
          <a:ln w="508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>
            <a:spLocks noChangeArrowheads="1"/>
          </p:cNvSpPr>
          <p:nvPr/>
        </p:nvSpPr>
        <p:spPr bwMode="auto">
          <a:xfrm>
            <a:off x="138522" y="121788"/>
            <a:ext cx="238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dirty="0"/>
              <a:t>Cajita Tipo </a:t>
            </a:r>
            <a:r>
              <a:rPr lang="es-ES" altLang="es-AR" sz="1800" dirty="0" err="1"/>
              <a:t>Macdonal</a:t>
            </a:r>
            <a:endParaRPr lang="es-ES" altLang="es-A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dirty="0"/>
              <a:t>Para golosinas Pequeña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5"/>
          <a:stretch/>
        </p:blipFill>
        <p:spPr bwMode="auto">
          <a:xfrm>
            <a:off x="115887" y="4716056"/>
            <a:ext cx="9623425" cy="1948170"/>
          </a:xfrm>
          <a:prstGeom prst="rect">
            <a:avLst/>
          </a:prstGeom>
          <a:solidFill>
            <a:srgbClr val="00CC00"/>
          </a:solidFill>
          <a:ln w="50800">
            <a:noFill/>
          </a:ln>
          <a:extLst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6709" r="1"/>
          <a:stretch/>
        </p:blipFill>
        <p:spPr bwMode="auto">
          <a:xfrm flipH="1">
            <a:off x="8555709" y="3097787"/>
            <a:ext cx="861787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8" t="6709" r="1"/>
          <a:stretch/>
        </p:blipFill>
        <p:spPr bwMode="auto">
          <a:xfrm flipH="1">
            <a:off x="8722396" y="2655953"/>
            <a:ext cx="695100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38722" b="12870"/>
          <a:stretch/>
        </p:blipFill>
        <p:spPr bwMode="auto">
          <a:xfrm flipH="1">
            <a:off x="770036" y="2523196"/>
            <a:ext cx="1165179" cy="262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57" y="2783214"/>
            <a:ext cx="3096344" cy="18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9408" y="3600894"/>
            <a:ext cx="154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00CC00"/>
                </a:solidFill>
                <a:latin typeface="0 Whoa DNA" panose="00000400000000000000" pitchFamily="2" charset="0"/>
              </a:rPr>
              <a:t>Cumple 3 !</a:t>
            </a:r>
            <a:endParaRPr lang="en-US" sz="2400" dirty="0">
              <a:solidFill>
                <a:srgbClr val="00CC00"/>
              </a:solidFill>
              <a:latin typeface="0 Whoa DNA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822" y="3196991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99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BENJAMÍN</a:t>
            </a:r>
            <a:endParaRPr lang="en-US" sz="2800" dirty="0">
              <a:solidFill>
                <a:srgbClr val="FF99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>
            <a:off x="954900" y="2523195"/>
            <a:ext cx="2395803" cy="18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0036" y="4463851"/>
            <a:ext cx="8647460" cy="252205"/>
          </a:xfrm>
          <a:prstGeom prst="rect">
            <a:avLst/>
          </a:prstGeom>
          <a:solidFill>
            <a:srgbClr val="00CC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770036" y="4223866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2807051" y="4221763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5147322" y="4221761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7263293" y="4221762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4106840" y="4221760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14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r="-1"/>
          <a:stretch/>
        </p:blipFill>
        <p:spPr>
          <a:xfrm flipH="1">
            <a:off x="5247511" y="2924944"/>
            <a:ext cx="2156813" cy="1590849"/>
          </a:xfrm>
          <a:prstGeom prst="rect">
            <a:avLst/>
          </a:prstGeom>
        </p:spPr>
      </p:pic>
      <p:pic>
        <p:nvPicPr>
          <p:cNvPr id="19" name="11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392998"/>
            <a:ext cx="1181170" cy="1110497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-2477" b="34675"/>
          <a:stretch/>
        </p:blipFill>
        <p:spPr bwMode="auto">
          <a:xfrm rot="21427197" flipH="1">
            <a:off x="6462537" y="2694335"/>
            <a:ext cx="2216441" cy="17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41305" r="1" b="-1"/>
          <a:stretch/>
        </p:blipFill>
        <p:spPr bwMode="auto">
          <a:xfrm flipH="1">
            <a:off x="4736976" y="2639776"/>
            <a:ext cx="1183604" cy="6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8821" r="1"/>
          <a:stretch/>
        </p:blipFill>
        <p:spPr bwMode="auto">
          <a:xfrm flipH="1">
            <a:off x="4166553" y="2639777"/>
            <a:ext cx="1183604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6709" r="1"/>
          <a:stretch/>
        </p:blipFill>
        <p:spPr bwMode="auto">
          <a:xfrm flipH="1">
            <a:off x="8233892" y="2655953"/>
            <a:ext cx="1183604" cy="10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469341">
            <a:off x="7786456" y="2611557"/>
            <a:ext cx="1871877" cy="9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>
            <a:off x="2614093" y="2405769"/>
            <a:ext cx="1871877" cy="9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11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1669301" y="2643188"/>
            <a:ext cx="1066236" cy="1991274"/>
          </a:xfrm>
          <a:prstGeom prst="rect">
            <a:avLst/>
          </a:prstGeom>
        </p:spPr>
      </p:pic>
      <p:pic>
        <p:nvPicPr>
          <p:cNvPr id="21" name="11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89" y="3380960"/>
            <a:ext cx="1030592" cy="1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jita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3413" y="0"/>
            <a:ext cx="8639589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</p:pic>
      <p:pic>
        <p:nvPicPr>
          <p:cNvPr id="3" name="3 Imagen" descr="cajita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0"/>
          <a:stretch>
            <a:fillRect/>
          </a:stretch>
        </p:blipFill>
        <p:spPr bwMode="auto">
          <a:xfrm>
            <a:off x="641350" y="0"/>
            <a:ext cx="8639175" cy="2708275"/>
          </a:xfrm>
          <a:prstGeom prst="rect">
            <a:avLst/>
          </a:prstGeom>
          <a:solidFill>
            <a:srgbClr val="00CC00"/>
          </a:solidFill>
          <a:ln w="508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 bwMode="auto">
          <a:xfrm>
            <a:off x="755650" y="4752181"/>
            <a:ext cx="7877175" cy="396082"/>
          </a:xfrm>
          <a:prstGeom prst="rect">
            <a:avLst/>
          </a:prstGeom>
          <a:solidFill>
            <a:srgbClr val="00CC00"/>
          </a:solidFill>
          <a:ln w="508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8" name="72 CuadroTexto"/>
          <p:cNvSpPr txBox="1">
            <a:spLocks noChangeArrowheads="1"/>
          </p:cNvSpPr>
          <p:nvPr/>
        </p:nvSpPr>
        <p:spPr bwMode="auto">
          <a:xfrm>
            <a:off x="0" y="-4513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>
                <a:latin typeface="Comic Sans MS" pitchFamily="66" charset="0"/>
              </a:rPr>
              <a:t>Cajita  Valijita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>
                <a:latin typeface="Comic Sans MS" pitchFamily="66" charset="0"/>
              </a:rPr>
              <a:t>Imprime 2 de esta plantilla  para formar una cajita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4" t="31300" r="1" b="-1"/>
          <a:stretch/>
        </p:blipFill>
        <p:spPr bwMode="auto">
          <a:xfrm flipH="1">
            <a:off x="1972186" y="2693084"/>
            <a:ext cx="1202812" cy="79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06" y="2956131"/>
            <a:ext cx="3096344" cy="18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77201" y="3823500"/>
            <a:ext cx="154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00CC00"/>
                </a:solidFill>
                <a:latin typeface="0 Whoa DNA" panose="00000400000000000000" pitchFamily="2" charset="0"/>
              </a:rPr>
              <a:t>Cumple 3 !</a:t>
            </a:r>
            <a:endParaRPr lang="en-US" sz="2400" dirty="0">
              <a:solidFill>
                <a:srgbClr val="00CC00"/>
              </a:solidFill>
              <a:latin typeface="0 Whoa DNA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862" y="3383819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99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valentina</a:t>
            </a:r>
            <a:endParaRPr lang="en-US" sz="2800" dirty="0">
              <a:solidFill>
                <a:srgbClr val="FF99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>
            <a:off x="1536922" y="2708274"/>
            <a:ext cx="2623598" cy="200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754161" y="4517897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2791176" y="4515794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4843478" y="4515792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 bwMode="auto">
          <a:xfrm>
            <a:off x="6478622" y="4517897"/>
            <a:ext cx="2154203" cy="2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9" r="-2477" b="20113"/>
          <a:stretch/>
        </p:blipFill>
        <p:spPr bwMode="auto">
          <a:xfrm rot="21427197" flipH="1">
            <a:off x="2889375" y="2697442"/>
            <a:ext cx="2216441" cy="22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41305" r="1" b="-1"/>
          <a:stretch/>
        </p:blipFill>
        <p:spPr bwMode="auto">
          <a:xfrm flipH="1">
            <a:off x="6662037" y="2708274"/>
            <a:ext cx="1183604" cy="6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8821" r="1"/>
          <a:stretch/>
        </p:blipFill>
        <p:spPr bwMode="auto">
          <a:xfrm flipH="1">
            <a:off x="6091614" y="2708275"/>
            <a:ext cx="1183604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50355" r="1"/>
          <a:stretch/>
        </p:blipFill>
        <p:spPr bwMode="auto">
          <a:xfrm flipH="1">
            <a:off x="5688576" y="2693083"/>
            <a:ext cx="1183604" cy="57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>
            <a:off x="4569894" y="2425103"/>
            <a:ext cx="2001231" cy="10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111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2358636" y="2852936"/>
            <a:ext cx="1138101" cy="2125487"/>
          </a:xfrm>
          <a:prstGeom prst="rect">
            <a:avLst/>
          </a:prstGeom>
        </p:spPr>
      </p:pic>
      <p:pic>
        <p:nvPicPr>
          <p:cNvPr id="38" name="112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95" y="3734240"/>
            <a:ext cx="1030592" cy="1203654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8" r="38722" b="12870"/>
          <a:stretch/>
        </p:blipFill>
        <p:spPr bwMode="auto">
          <a:xfrm>
            <a:off x="7467646" y="2617294"/>
            <a:ext cx="1165179" cy="262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114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r="-1"/>
          <a:stretch/>
        </p:blipFill>
        <p:spPr>
          <a:xfrm flipH="1">
            <a:off x="6662037" y="3161332"/>
            <a:ext cx="2156813" cy="1590849"/>
          </a:xfrm>
          <a:prstGeom prst="rect">
            <a:avLst/>
          </a:prstGeom>
        </p:spPr>
      </p:pic>
      <p:pic>
        <p:nvPicPr>
          <p:cNvPr id="30" name="1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2" y="3930533"/>
            <a:ext cx="1181170" cy="1110497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0849" r="27562" b="20113"/>
          <a:stretch/>
        </p:blipFill>
        <p:spPr bwMode="auto">
          <a:xfrm flipH="1">
            <a:off x="750413" y="2693084"/>
            <a:ext cx="1408401" cy="22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</Words>
  <Application>Microsoft Office PowerPoint</Application>
  <PresentationFormat>A4 (210 x 297 mm)</PresentationFormat>
  <Paragraphs>16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0 Whoa DNA</vt:lpstr>
      <vt:lpstr>Amazónica Std</vt:lpstr>
      <vt:lpstr>Arial</vt:lpstr>
      <vt:lpstr>Calibri</vt:lpstr>
      <vt:lpstr>Comic Sans MS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keywords>Robnei.Blog</cp:keywords>
  <dc:description>Robnei.Blog</dc:description>
  <cp:lastModifiedBy>ROB</cp:lastModifiedBy>
  <cp:revision>15</cp:revision>
  <dcterms:created xsi:type="dcterms:W3CDTF">2016-01-17T22:51:29Z</dcterms:created>
  <dcterms:modified xsi:type="dcterms:W3CDTF">2025-08-19T14:43:01Z</dcterms:modified>
  <cp:category>Robnei.Blog</cp:category>
</cp:coreProperties>
</file>