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embeddedFontLst>
    <p:embeddedFont>
      <p:font typeface="Poetsen One" panose="020108030300000D0203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Gallisia Robnei" pitchFamily="2" charset="0"/>
      <p:regular r:id="rId7"/>
    </p:embeddedFont>
    <p:embeddedFont>
      <p:font typeface="Barbie-Robnei" panose="02000000000000000000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7B9"/>
    <a:srgbClr val="4C2882"/>
    <a:srgbClr val="F50087"/>
    <a:srgbClr val="F08CEB"/>
    <a:srgbClr val="F488EF"/>
    <a:srgbClr val="CFCDFF"/>
    <a:srgbClr val="F8E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3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E4A5-82AC-4207-B856-80351DCACC47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1918-26F2-4ECA-B071-770E29D69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408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5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5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3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6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7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6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4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5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02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97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6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02F-4E64-4D75-BF5E-D320B43480E5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06" y="1983871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096646" y="500895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3093235" y="1038816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3092430" y="628783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24890" y="639771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759586" y="5588057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175" y="3806753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22" y="5638439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6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1586254" y="5229441"/>
            <a:ext cx="222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Antonio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9" name="Robnei.CoM" descr="https://robnei.blog/wp-content/uploads/2020/10/Among-Us-3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28" y="2726640"/>
            <a:ext cx="2948524" cy="35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Robnei.CoM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r="15083"/>
          <a:stretch/>
        </p:blipFill>
        <p:spPr>
          <a:xfrm>
            <a:off x="7370137" y="1551313"/>
            <a:ext cx="1187732" cy="1702937"/>
          </a:xfrm>
          <a:prstGeom prst="rect">
            <a:avLst/>
          </a:prstGeom>
        </p:spPr>
      </p:pic>
      <p:pic>
        <p:nvPicPr>
          <p:cNvPr id="21" name="Robnei.CoM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4"/>
          <a:stretch/>
        </p:blipFill>
        <p:spPr>
          <a:xfrm>
            <a:off x="3793009" y="4135917"/>
            <a:ext cx="1443523" cy="1661398"/>
          </a:xfrm>
          <a:prstGeom prst="rect">
            <a:avLst/>
          </a:prstGeom>
        </p:spPr>
      </p:pic>
      <p:pic>
        <p:nvPicPr>
          <p:cNvPr id="27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8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30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32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Poetsen One</vt:lpstr>
      <vt:lpstr>Calibri Light</vt:lpstr>
      <vt:lpstr>Gallisia Robnei</vt:lpstr>
      <vt:lpstr>Barbie-Robnei</vt:lpstr>
      <vt:lpstr>Calibri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Duvalin Gigante</dc:title>
  <dc:subject>By Robnei</dc:subject>
  <dc:creator>Robnei.CoM</dc:creator>
  <cp:keywords>www.robnei.com</cp:keywords>
  <dc:description>www.robnei.com</dc:description>
  <cp:lastModifiedBy>ROB</cp:lastModifiedBy>
  <cp:revision>20</cp:revision>
  <dcterms:created xsi:type="dcterms:W3CDTF">2024-04-13T18:05:58Z</dcterms:created>
  <dcterms:modified xsi:type="dcterms:W3CDTF">2024-04-25T17:16:08Z</dcterms:modified>
  <cp:category>www.robnei.com</cp:category>
</cp:coreProperties>
</file>