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7B9"/>
    <a:srgbClr val="4C2882"/>
    <a:srgbClr val="F50087"/>
    <a:srgbClr val="F08CEB"/>
    <a:srgbClr val="F488EF"/>
    <a:srgbClr val="CFCDFF"/>
    <a:srgbClr val="F8E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E4A5-82AC-4207-B856-80351DCACC47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1918-26F2-4ECA-B071-770E29D69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531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5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5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3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6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7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6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4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5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02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97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6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06" y="1983871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096646" y="500895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3093235" y="1038816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3092430" y="628783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24890" y="639771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759586" y="5588057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175" y="3806753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22" y="5638439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F48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20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50087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2256069" y="5002649"/>
            <a:ext cx="15279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err="1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Zoe</a:t>
            </a:r>
            <a:endParaRPr lang="es-PE" sz="9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2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42" y="2960609"/>
            <a:ext cx="2520037" cy="3157025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5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7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9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Barbie-Robnei</vt:lpstr>
      <vt:lpstr>Calibri</vt:lpstr>
      <vt:lpstr>Calibri Light</vt:lpstr>
      <vt:lpstr>Gallisia Robnei</vt:lpstr>
      <vt:lpstr>Poetsen One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Duvalin Gigante</dc:title>
  <dc:subject>By Robnei</dc:subject>
  <dc:creator>Robnei.CoM</dc:creator>
  <cp:keywords>www.robnei.com</cp:keywords>
  <dc:description>www.robnei.com</dc:description>
  <cp:lastModifiedBy>ROB</cp:lastModifiedBy>
  <cp:revision>14</cp:revision>
  <dcterms:created xsi:type="dcterms:W3CDTF">2024-04-13T18:05:58Z</dcterms:created>
  <dcterms:modified xsi:type="dcterms:W3CDTF">2024-04-14T00:01:32Z</dcterms:modified>
  <cp:category>www.robnei.com</cp:category>
</cp:coreProperties>
</file>