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9906000" cy="6858000" type="A4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7B9"/>
    <a:srgbClr val="4C2882"/>
    <a:srgbClr val="F50087"/>
    <a:srgbClr val="F08CEB"/>
    <a:srgbClr val="F488EF"/>
    <a:srgbClr val="CFCDFF"/>
    <a:srgbClr val="F8E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E4A5-82AC-4207-B856-80351DCACC47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1918-26F2-4ECA-B071-770E29D69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9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169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51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65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31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65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27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16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4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45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802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972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64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106" y="1983871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3096646" y="500895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3093235" y="1038816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3092430" y="628783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524890" y="639771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759586" y="5588057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175" y="3806753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22" y="5638439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F48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12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50087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50087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50087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50087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50087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50087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50087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2256069" y="5002649"/>
            <a:ext cx="20762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0" dirty="0" err="1" smtClean="0">
                <a:solidFill>
                  <a:srgbClr val="F50087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Saori</a:t>
            </a:r>
            <a:endParaRPr lang="es-PE" sz="9000" dirty="0">
              <a:solidFill>
                <a:srgbClr val="F50087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6277" y="2333356"/>
            <a:ext cx="3235901" cy="3960462"/>
          </a:xfrm>
          <a:prstGeom prst="rect">
            <a:avLst/>
          </a:prstGeom>
        </p:spPr>
      </p:pic>
      <p:pic>
        <p:nvPicPr>
          <p:cNvPr id="24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5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27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29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Barbie-Robnei</vt:lpstr>
      <vt:lpstr>Calibri</vt:lpstr>
      <vt:lpstr>Calibri Light</vt:lpstr>
      <vt:lpstr>Gallisia Robnei</vt:lpstr>
      <vt:lpstr>Poetsen One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Duvalin Gigante</dc:title>
  <dc:subject>By Robnei</dc:subject>
  <dc:creator>Robnei.CoM</dc:creator>
  <cp:keywords>www.robnei.com</cp:keywords>
  <dc:description>www.robnei.com</dc:description>
  <cp:lastModifiedBy>ROB</cp:lastModifiedBy>
  <cp:revision>15</cp:revision>
  <dcterms:created xsi:type="dcterms:W3CDTF">2024-04-13T18:05:58Z</dcterms:created>
  <dcterms:modified xsi:type="dcterms:W3CDTF">2024-04-13T23:57:47Z</dcterms:modified>
  <cp:category>www.robnei.com</cp:category>
</cp:coreProperties>
</file>