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144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Saori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3"/>
          <a:stretch/>
        </p:blipFill>
        <p:spPr>
          <a:xfrm>
            <a:off x="5820229" y="2437256"/>
            <a:ext cx="2622876" cy="3847429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6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16</cp:revision>
  <dcterms:created xsi:type="dcterms:W3CDTF">2024-04-13T18:05:58Z</dcterms:created>
  <dcterms:modified xsi:type="dcterms:W3CDTF">2024-04-13T23:58:09Z</dcterms:modified>
  <cp:category>www.robnei.com</cp:category>
</cp:coreProperties>
</file>