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9CA"/>
    <a:srgbClr val="6DB8BA"/>
    <a:srgbClr val="E3488C"/>
    <a:srgbClr val="FFF7FD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3/01/2023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youtu.be/MPKUy9YhC6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8" y="135340"/>
            <a:ext cx="10254815" cy="7424335"/>
          </a:xfrm>
          <a:prstGeom prst="rect">
            <a:avLst/>
          </a:prstGeom>
        </p:spPr>
      </p:pic>
      <p:sp>
        <p:nvSpPr>
          <p:cNvPr id="24" name="Bonifiesta.com"/>
          <p:cNvSpPr txBox="1"/>
          <p:nvPr/>
        </p:nvSpPr>
        <p:spPr>
          <a:xfrm>
            <a:off x="8303350" y="684378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Houseo-Bonifiesta.com" panose="00000400000000000000" pitchFamily="2" charset="0"/>
              </a:rPr>
              <a:t>Mucha</a:t>
            </a:r>
          </a:p>
          <a:p>
            <a:pPr algn="ctr"/>
            <a:r>
              <a:rPr lang="es-MX" sz="3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Houseo-Bonifiesta.com" panose="00000400000000000000" pitchFamily="2" charset="0"/>
              </a:rPr>
              <a:t>Salud</a:t>
            </a:r>
          </a:p>
          <a:p>
            <a:pPr algn="ctr"/>
            <a:r>
              <a:rPr lang="es-MX" sz="35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Houseo-Bonifiesta.com" panose="00000400000000000000" pitchFamily="2" charset="0"/>
              </a:rPr>
              <a:t>para cada uno de ustedes.</a:t>
            </a:r>
            <a:endParaRPr lang="es-PE" sz="35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Houseo-Bonifiesta.com" panose="00000400000000000000" pitchFamily="2" charset="0"/>
            </a:endParaRPr>
          </a:p>
        </p:txBody>
      </p:sp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Bonifiesta.com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Bonifiesta.com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Bonifiesta.com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Bonifiesta.com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Bonifiesta.com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Bonifiesta.com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Bonifiesta.com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Bonifiesta.com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6" name="BoniFiesta.Com Video"/>
          <p:cNvSpPr txBox="1"/>
          <p:nvPr/>
        </p:nvSpPr>
        <p:spPr>
          <a:xfrm>
            <a:off x="711468" y="-1023750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3"/>
              </a:rPr>
              <a:t>https://</a:t>
            </a:r>
            <a:r>
              <a:rPr lang="es-PE" dirty="0" smtClean="0">
                <a:hlinkClick r:id="rId3"/>
              </a:rPr>
              <a:t>youtu.be/MPKUy9YhC6k</a:t>
            </a:r>
            <a:r>
              <a:rPr lang="es-PE" dirty="0" smtClean="0"/>
              <a:t> </a:t>
            </a:r>
          </a:p>
        </p:txBody>
      </p:sp>
      <p:pic>
        <p:nvPicPr>
          <p:cNvPr id="50" name="Bonifiesta.com Codigo Bar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51" name="www.bonifiesta.com"/>
          <p:cNvSpPr txBox="1"/>
          <p:nvPr/>
        </p:nvSpPr>
        <p:spPr>
          <a:xfrm>
            <a:off x="478272" y="5374296"/>
            <a:ext cx="17778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effectLst>
                  <a:glow rad="127000">
                    <a:schemeClr val="bg1"/>
                  </a:glow>
                </a:effectLst>
              </a:rPr>
              <a:t>www.bonifiesta.com</a:t>
            </a:r>
            <a:endParaRPr lang="es-PE" sz="13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2" name="Bonifiesta.c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253" y="5810631"/>
            <a:ext cx="1172396" cy="1155648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98" y="3486861"/>
            <a:ext cx="1262039" cy="2104917"/>
          </a:xfrm>
          <a:prstGeom prst="rect">
            <a:avLst/>
          </a:prstGeom>
        </p:spPr>
      </p:pic>
      <p:sp>
        <p:nvSpPr>
          <p:cNvPr id="23" name="Bonifiesta.com"/>
          <p:cNvSpPr>
            <a:spLocks noEditPoints="1"/>
          </p:cNvSpPr>
          <p:nvPr/>
        </p:nvSpPr>
        <p:spPr bwMode="auto">
          <a:xfrm>
            <a:off x="4244541" y="1425655"/>
            <a:ext cx="2405063" cy="2951163"/>
          </a:xfrm>
          <a:custGeom>
            <a:avLst/>
            <a:gdLst>
              <a:gd name="T0" fmla="*/ 4932 w 8332"/>
              <a:gd name="T1" fmla="*/ 6956 h 10246"/>
              <a:gd name="T2" fmla="*/ 4499 w 8332"/>
              <a:gd name="T3" fmla="*/ 6833 h 10246"/>
              <a:gd name="T4" fmla="*/ 4464 w 8332"/>
              <a:gd name="T5" fmla="*/ 6307 h 10246"/>
              <a:gd name="T6" fmla="*/ 3964 w 8332"/>
              <a:gd name="T7" fmla="*/ 7252 h 10246"/>
              <a:gd name="T8" fmla="*/ 3542 w 8332"/>
              <a:gd name="T9" fmla="*/ 6997 h 10246"/>
              <a:gd name="T10" fmla="*/ 4701 w 8332"/>
              <a:gd name="T11" fmla="*/ 6718 h 10246"/>
              <a:gd name="T12" fmla="*/ 5631 w 8332"/>
              <a:gd name="T13" fmla="*/ 1268 h 10246"/>
              <a:gd name="T14" fmla="*/ 5639 w 8332"/>
              <a:gd name="T15" fmla="*/ 1281 h 10246"/>
              <a:gd name="T16" fmla="*/ 5555 w 8332"/>
              <a:gd name="T17" fmla="*/ 1176 h 10246"/>
              <a:gd name="T18" fmla="*/ 7366 w 8332"/>
              <a:gd name="T19" fmla="*/ 2738 h 10246"/>
              <a:gd name="T20" fmla="*/ 4014 w 8332"/>
              <a:gd name="T21" fmla="*/ 1530 h 10246"/>
              <a:gd name="T22" fmla="*/ 8122 w 8332"/>
              <a:gd name="T23" fmla="*/ 2692 h 10246"/>
              <a:gd name="T24" fmla="*/ 6036 w 8332"/>
              <a:gd name="T25" fmla="*/ 2395 h 10246"/>
              <a:gd name="T26" fmla="*/ 5075 w 8332"/>
              <a:gd name="T27" fmla="*/ 2197 h 10246"/>
              <a:gd name="T28" fmla="*/ 4752 w 8332"/>
              <a:gd name="T29" fmla="*/ 374 h 10246"/>
              <a:gd name="T30" fmla="*/ 2359 w 8332"/>
              <a:gd name="T31" fmla="*/ 2564 h 10246"/>
              <a:gd name="T32" fmla="*/ 2006 w 8332"/>
              <a:gd name="T33" fmla="*/ 2814 h 10246"/>
              <a:gd name="T34" fmla="*/ 5133 w 8332"/>
              <a:gd name="T35" fmla="*/ 2530 h 10246"/>
              <a:gd name="T36" fmla="*/ 7222 w 8332"/>
              <a:gd name="T37" fmla="*/ 1820 h 10246"/>
              <a:gd name="T38" fmla="*/ 7269 w 8332"/>
              <a:gd name="T39" fmla="*/ 2379 h 10246"/>
              <a:gd name="T40" fmla="*/ 7800 w 8332"/>
              <a:gd name="T41" fmla="*/ 2784 h 10246"/>
              <a:gd name="T42" fmla="*/ 887 w 8332"/>
              <a:gd name="T43" fmla="*/ 2435 h 10246"/>
              <a:gd name="T44" fmla="*/ 239 w 8332"/>
              <a:gd name="T45" fmla="*/ 1167 h 10246"/>
              <a:gd name="T46" fmla="*/ 1619 w 8332"/>
              <a:gd name="T47" fmla="*/ 502 h 10246"/>
              <a:gd name="T48" fmla="*/ 1359 w 8332"/>
              <a:gd name="T49" fmla="*/ 1445 h 10246"/>
              <a:gd name="T50" fmla="*/ 7266 w 8332"/>
              <a:gd name="T51" fmla="*/ 8868 h 10246"/>
              <a:gd name="T52" fmla="*/ 7182 w 8332"/>
              <a:gd name="T53" fmla="*/ 9666 h 10246"/>
              <a:gd name="T54" fmla="*/ 7355 w 8332"/>
              <a:gd name="T55" fmla="*/ 9050 h 10246"/>
              <a:gd name="T56" fmla="*/ 4605 w 8332"/>
              <a:gd name="T57" fmla="*/ 8874 h 10246"/>
              <a:gd name="T58" fmla="*/ 5735 w 8332"/>
              <a:gd name="T59" fmla="*/ 8103 h 10246"/>
              <a:gd name="T60" fmla="*/ 2784 w 8332"/>
              <a:gd name="T61" fmla="*/ 8501 h 10246"/>
              <a:gd name="T62" fmla="*/ 1495 w 8332"/>
              <a:gd name="T63" fmla="*/ 9028 h 10246"/>
              <a:gd name="T64" fmla="*/ 6686 w 8332"/>
              <a:gd name="T65" fmla="*/ 8350 h 10246"/>
              <a:gd name="T66" fmla="*/ 6223 w 8332"/>
              <a:gd name="T67" fmla="*/ 8122 h 10246"/>
              <a:gd name="T68" fmla="*/ 4412 w 8332"/>
              <a:gd name="T69" fmla="*/ 8111 h 10246"/>
              <a:gd name="T70" fmla="*/ 3604 w 8332"/>
              <a:gd name="T71" fmla="*/ 7786 h 10246"/>
              <a:gd name="T72" fmla="*/ 2819 w 8332"/>
              <a:gd name="T73" fmla="*/ 8739 h 10246"/>
              <a:gd name="T74" fmla="*/ 1528 w 8332"/>
              <a:gd name="T75" fmla="*/ 9059 h 10246"/>
              <a:gd name="T76" fmla="*/ 1765 w 8332"/>
              <a:gd name="T77" fmla="*/ 7320 h 10246"/>
              <a:gd name="T78" fmla="*/ 91 w 8332"/>
              <a:gd name="T79" fmla="*/ 8011 h 10246"/>
              <a:gd name="T80" fmla="*/ 506 w 8332"/>
              <a:gd name="T81" fmla="*/ 7501 h 10246"/>
              <a:gd name="T82" fmla="*/ 793 w 8332"/>
              <a:gd name="T83" fmla="*/ 8430 h 10246"/>
              <a:gd name="T84" fmla="*/ 2772 w 8332"/>
              <a:gd name="T85" fmla="*/ 9441 h 10246"/>
              <a:gd name="T86" fmla="*/ 3922 w 8332"/>
              <a:gd name="T87" fmla="*/ 10215 h 10246"/>
              <a:gd name="T88" fmla="*/ 6882 w 8332"/>
              <a:gd name="T89" fmla="*/ 8549 h 10246"/>
              <a:gd name="T90" fmla="*/ 7874 w 8332"/>
              <a:gd name="T91" fmla="*/ 9181 h 10246"/>
              <a:gd name="T92" fmla="*/ 4043 w 8332"/>
              <a:gd name="T93" fmla="*/ 5551 h 10246"/>
              <a:gd name="T94" fmla="*/ 5980 w 8332"/>
              <a:gd name="T95" fmla="*/ 4832 h 10246"/>
              <a:gd name="T96" fmla="*/ 5157 w 8332"/>
              <a:gd name="T97" fmla="*/ 4572 h 10246"/>
              <a:gd name="T98" fmla="*/ 4107 w 8332"/>
              <a:gd name="T99" fmla="*/ 5539 h 10246"/>
              <a:gd name="T100" fmla="*/ 3983 w 8332"/>
              <a:gd name="T101" fmla="*/ 5252 h 10246"/>
              <a:gd name="T102" fmla="*/ 3764 w 8332"/>
              <a:gd name="T103" fmla="*/ 5720 h 10246"/>
              <a:gd name="T104" fmla="*/ 6414 w 8332"/>
              <a:gd name="T105" fmla="*/ 5460 h 10246"/>
              <a:gd name="T106" fmla="*/ 3763 w 8332"/>
              <a:gd name="T107" fmla="*/ 4169 h 10246"/>
              <a:gd name="T108" fmla="*/ 2376 w 8332"/>
              <a:gd name="T109" fmla="*/ 5811 h 10246"/>
              <a:gd name="T110" fmla="*/ 2443 w 8332"/>
              <a:gd name="T111" fmla="*/ 4070 h 10246"/>
              <a:gd name="T112" fmla="*/ 2704 w 8332"/>
              <a:gd name="T113" fmla="*/ 4511 h 10246"/>
              <a:gd name="T114" fmla="*/ 1432 w 8332"/>
              <a:gd name="T115" fmla="*/ 4109 h 10246"/>
              <a:gd name="T116" fmla="*/ 2174 w 8332"/>
              <a:gd name="T117" fmla="*/ 6027 h 10246"/>
              <a:gd name="T118" fmla="*/ 2216 w 8332"/>
              <a:gd name="T119" fmla="*/ 6346 h 10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2" h="10246">
                <a:moveTo>
                  <a:pt x="5002" y="6556"/>
                </a:moveTo>
                <a:cubicBezTo>
                  <a:pt x="5018" y="6527"/>
                  <a:pt x="5068" y="6457"/>
                  <a:pt x="5111" y="6483"/>
                </a:cubicBezTo>
                <a:cubicBezTo>
                  <a:pt x="5173" y="6520"/>
                  <a:pt x="5095" y="6612"/>
                  <a:pt x="5058" y="6632"/>
                </a:cubicBezTo>
                <a:cubicBezTo>
                  <a:pt x="5028" y="6649"/>
                  <a:pt x="4995" y="6655"/>
                  <a:pt x="4961" y="6656"/>
                </a:cubicBezTo>
                <a:cubicBezTo>
                  <a:pt x="4972" y="6621"/>
                  <a:pt x="4985" y="6587"/>
                  <a:pt x="5002" y="6556"/>
                </a:cubicBezTo>
                <a:close/>
                <a:moveTo>
                  <a:pt x="5598" y="6673"/>
                </a:moveTo>
                <a:cubicBezTo>
                  <a:pt x="5503" y="6801"/>
                  <a:pt x="5420" y="6933"/>
                  <a:pt x="5292" y="7031"/>
                </a:cubicBezTo>
                <a:cubicBezTo>
                  <a:pt x="5229" y="7080"/>
                  <a:pt x="5153" y="7111"/>
                  <a:pt x="5072" y="7089"/>
                </a:cubicBezTo>
                <a:cubicBezTo>
                  <a:pt x="5007" y="7071"/>
                  <a:pt x="4949" y="7022"/>
                  <a:pt x="4932" y="6956"/>
                </a:cubicBezTo>
                <a:cubicBezTo>
                  <a:pt x="4917" y="6897"/>
                  <a:pt x="4920" y="6823"/>
                  <a:pt x="4934" y="6761"/>
                </a:cubicBezTo>
                <a:cubicBezTo>
                  <a:pt x="4937" y="6748"/>
                  <a:pt x="4940" y="6735"/>
                  <a:pt x="4943" y="6722"/>
                </a:cubicBezTo>
                <a:cubicBezTo>
                  <a:pt x="5012" y="6727"/>
                  <a:pt x="5080" y="6724"/>
                  <a:pt x="5141" y="6680"/>
                </a:cubicBezTo>
                <a:cubicBezTo>
                  <a:pt x="5193" y="6642"/>
                  <a:pt x="5228" y="6582"/>
                  <a:pt x="5226" y="6516"/>
                </a:cubicBezTo>
                <a:cubicBezTo>
                  <a:pt x="5225" y="6439"/>
                  <a:pt x="5157" y="6388"/>
                  <a:pt x="5087" y="6373"/>
                </a:cubicBezTo>
                <a:cubicBezTo>
                  <a:pt x="5004" y="6355"/>
                  <a:pt x="4920" y="6380"/>
                  <a:pt x="4858" y="6437"/>
                </a:cubicBezTo>
                <a:cubicBezTo>
                  <a:pt x="4801" y="6488"/>
                  <a:pt x="4747" y="6565"/>
                  <a:pt x="4723" y="6638"/>
                </a:cubicBezTo>
                <a:cubicBezTo>
                  <a:pt x="4722" y="6641"/>
                  <a:pt x="4721" y="6643"/>
                  <a:pt x="4720" y="6646"/>
                </a:cubicBezTo>
                <a:cubicBezTo>
                  <a:pt x="4612" y="6658"/>
                  <a:pt x="4507" y="6710"/>
                  <a:pt x="4499" y="6833"/>
                </a:cubicBezTo>
                <a:cubicBezTo>
                  <a:pt x="4493" y="6913"/>
                  <a:pt x="4528" y="6994"/>
                  <a:pt x="4544" y="7071"/>
                </a:cubicBezTo>
                <a:cubicBezTo>
                  <a:pt x="4562" y="7158"/>
                  <a:pt x="4569" y="7252"/>
                  <a:pt x="4534" y="7336"/>
                </a:cubicBezTo>
                <a:cubicBezTo>
                  <a:pt x="4492" y="7437"/>
                  <a:pt x="4317" y="7537"/>
                  <a:pt x="4269" y="7387"/>
                </a:cubicBezTo>
                <a:cubicBezTo>
                  <a:pt x="4248" y="7321"/>
                  <a:pt x="4261" y="7244"/>
                  <a:pt x="4275" y="7177"/>
                </a:cubicBezTo>
                <a:cubicBezTo>
                  <a:pt x="4297" y="7073"/>
                  <a:pt x="4318" y="6970"/>
                  <a:pt x="4336" y="6866"/>
                </a:cubicBezTo>
                <a:cubicBezTo>
                  <a:pt x="4337" y="6857"/>
                  <a:pt x="4338" y="6848"/>
                  <a:pt x="4340" y="6839"/>
                </a:cubicBezTo>
                <a:cubicBezTo>
                  <a:pt x="4378" y="6747"/>
                  <a:pt x="4409" y="6651"/>
                  <a:pt x="4430" y="6553"/>
                </a:cubicBezTo>
                <a:cubicBezTo>
                  <a:pt x="4441" y="6499"/>
                  <a:pt x="4450" y="6445"/>
                  <a:pt x="4456" y="6391"/>
                </a:cubicBezTo>
                <a:cubicBezTo>
                  <a:pt x="4459" y="6363"/>
                  <a:pt x="4462" y="6335"/>
                  <a:pt x="4464" y="6307"/>
                </a:cubicBezTo>
                <a:cubicBezTo>
                  <a:pt x="4466" y="6278"/>
                  <a:pt x="4463" y="6247"/>
                  <a:pt x="4469" y="6219"/>
                </a:cubicBezTo>
                <a:cubicBezTo>
                  <a:pt x="4475" y="6194"/>
                  <a:pt x="4455" y="6173"/>
                  <a:pt x="4433" y="6166"/>
                </a:cubicBezTo>
                <a:cubicBezTo>
                  <a:pt x="4409" y="6158"/>
                  <a:pt x="4385" y="6151"/>
                  <a:pt x="4361" y="6143"/>
                </a:cubicBezTo>
                <a:cubicBezTo>
                  <a:pt x="4332" y="6134"/>
                  <a:pt x="4291" y="6137"/>
                  <a:pt x="4278" y="6169"/>
                </a:cubicBezTo>
                <a:cubicBezTo>
                  <a:pt x="4239" y="6262"/>
                  <a:pt x="4227" y="6367"/>
                  <a:pt x="4207" y="6466"/>
                </a:cubicBezTo>
                <a:cubicBezTo>
                  <a:pt x="4186" y="6568"/>
                  <a:pt x="4175" y="6672"/>
                  <a:pt x="4160" y="6774"/>
                </a:cubicBezTo>
                <a:cubicBezTo>
                  <a:pt x="4146" y="6875"/>
                  <a:pt x="4132" y="6974"/>
                  <a:pt x="4123" y="7076"/>
                </a:cubicBezTo>
                <a:cubicBezTo>
                  <a:pt x="4119" y="7081"/>
                  <a:pt x="4115" y="7087"/>
                  <a:pt x="4112" y="7093"/>
                </a:cubicBezTo>
                <a:cubicBezTo>
                  <a:pt x="4072" y="7152"/>
                  <a:pt x="4023" y="7211"/>
                  <a:pt x="3964" y="7252"/>
                </a:cubicBezTo>
                <a:cubicBezTo>
                  <a:pt x="3919" y="7283"/>
                  <a:pt x="3846" y="7316"/>
                  <a:pt x="3790" y="7298"/>
                </a:cubicBezTo>
                <a:cubicBezTo>
                  <a:pt x="3739" y="7282"/>
                  <a:pt x="3728" y="7218"/>
                  <a:pt x="3730" y="7173"/>
                </a:cubicBezTo>
                <a:cubicBezTo>
                  <a:pt x="3733" y="7112"/>
                  <a:pt x="3747" y="7051"/>
                  <a:pt x="3771" y="6994"/>
                </a:cubicBezTo>
                <a:cubicBezTo>
                  <a:pt x="3784" y="6962"/>
                  <a:pt x="3800" y="6932"/>
                  <a:pt x="3821" y="6904"/>
                </a:cubicBezTo>
                <a:cubicBezTo>
                  <a:pt x="3840" y="6878"/>
                  <a:pt x="3856" y="6848"/>
                  <a:pt x="3882" y="6827"/>
                </a:cubicBezTo>
                <a:cubicBezTo>
                  <a:pt x="3929" y="6788"/>
                  <a:pt x="3985" y="6796"/>
                  <a:pt x="4014" y="6850"/>
                </a:cubicBezTo>
                <a:cubicBezTo>
                  <a:pt x="4032" y="6884"/>
                  <a:pt x="4119" y="6883"/>
                  <a:pt x="4101" y="6834"/>
                </a:cubicBezTo>
                <a:cubicBezTo>
                  <a:pt x="4038" y="6663"/>
                  <a:pt x="3795" y="6673"/>
                  <a:pt x="3675" y="6767"/>
                </a:cubicBezTo>
                <a:cubicBezTo>
                  <a:pt x="3608" y="6818"/>
                  <a:pt x="3565" y="6918"/>
                  <a:pt x="3542" y="6997"/>
                </a:cubicBezTo>
                <a:cubicBezTo>
                  <a:pt x="3517" y="7086"/>
                  <a:pt x="3523" y="7174"/>
                  <a:pt x="3570" y="7255"/>
                </a:cubicBezTo>
                <a:cubicBezTo>
                  <a:pt x="3663" y="7414"/>
                  <a:pt x="3898" y="7420"/>
                  <a:pt x="4031" y="7313"/>
                </a:cubicBezTo>
                <a:cubicBezTo>
                  <a:pt x="4063" y="7288"/>
                  <a:pt x="4090" y="7259"/>
                  <a:pt x="4114" y="7228"/>
                </a:cubicBezTo>
                <a:cubicBezTo>
                  <a:pt x="4115" y="7255"/>
                  <a:pt x="4117" y="7283"/>
                  <a:pt x="4122" y="7310"/>
                </a:cubicBezTo>
                <a:cubicBezTo>
                  <a:pt x="4146" y="7455"/>
                  <a:pt x="4264" y="7575"/>
                  <a:pt x="4420" y="7538"/>
                </a:cubicBezTo>
                <a:cubicBezTo>
                  <a:pt x="4577" y="7501"/>
                  <a:pt x="4655" y="7357"/>
                  <a:pt x="4649" y="7204"/>
                </a:cubicBezTo>
                <a:cubicBezTo>
                  <a:pt x="4646" y="7113"/>
                  <a:pt x="4619" y="7028"/>
                  <a:pt x="4597" y="6941"/>
                </a:cubicBezTo>
                <a:cubicBezTo>
                  <a:pt x="4577" y="6861"/>
                  <a:pt x="4578" y="6773"/>
                  <a:pt x="4662" y="6732"/>
                </a:cubicBezTo>
                <a:cubicBezTo>
                  <a:pt x="4675" y="6726"/>
                  <a:pt x="4688" y="6721"/>
                  <a:pt x="4701" y="6718"/>
                </a:cubicBezTo>
                <a:cubicBezTo>
                  <a:pt x="4672" y="6869"/>
                  <a:pt x="4696" y="7044"/>
                  <a:pt x="4822" y="7140"/>
                </a:cubicBezTo>
                <a:cubicBezTo>
                  <a:pt x="5064" y="7325"/>
                  <a:pt x="5324" y="7197"/>
                  <a:pt x="5495" y="6983"/>
                </a:cubicBezTo>
                <a:cubicBezTo>
                  <a:pt x="5563" y="6898"/>
                  <a:pt x="5622" y="6803"/>
                  <a:pt x="5654" y="6699"/>
                </a:cubicBezTo>
                <a:cubicBezTo>
                  <a:pt x="5662" y="6672"/>
                  <a:pt x="5614" y="6652"/>
                  <a:pt x="5598" y="6673"/>
                </a:cubicBezTo>
                <a:close/>
                <a:moveTo>
                  <a:pt x="5635" y="1224"/>
                </a:moveTo>
                <a:cubicBezTo>
                  <a:pt x="5638" y="1225"/>
                  <a:pt x="5641" y="1225"/>
                  <a:pt x="5642" y="1225"/>
                </a:cubicBezTo>
                <a:cubicBezTo>
                  <a:pt x="5643" y="1226"/>
                  <a:pt x="5644" y="1226"/>
                  <a:pt x="5645" y="1226"/>
                </a:cubicBezTo>
                <a:cubicBezTo>
                  <a:pt x="5645" y="1227"/>
                  <a:pt x="5645" y="1227"/>
                  <a:pt x="5646" y="1227"/>
                </a:cubicBezTo>
                <a:cubicBezTo>
                  <a:pt x="5651" y="1243"/>
                  <a:pt x="5645" y="1258"/>
                  <a:pt x="5631" y="1268"/>
                </a:cubicBezTo>
                <a:cubicBezTo>
                  <a:pt x="5632" y="1268"/>
                  <a:pt x="5629" y="1270"/>
                  <a:pt x="5626" y="1271"/>
                </a:cubicBezTo>
                <a:cubicBezTo>
                  <a:pt x="5625" y="1270"/>
                  <a:pt x="5624" y="1269"/>
                  <a:pt x="5623" y="1268"/>
                </a:cubicBezTo>
                <a:cubicBezTo>
                  <a:pt x="5611" y="1254"/>
                  <a:pt x="5596" y="1228"/>
                  <a:pt x="5599" y="1208"/>
                </a:cubicBezTo>
                <a:cubicBezTo>
                  <a:pt x="5605" y="1211"/>
                  <a:pt x="5610" y="1214"/>
                  <a:pt x="5617" y="1216"/>
                </a:cubicBezTo>
                <a:cubicBezTo>
                  <a:pt x="5596" y="1209"/>
                  <a:pt x="5631" y="1223"/>
                  <a:pt x="5635" y="1224"/>
                </a:cubicBezTo>
                <a:close/>
                <a:moveTo>
                  <a:pt x="5647" y="1229"/>
                </a:moveTo>
                <a:cubicBezTo>
                  <a:pt x="5649" y="1232"/>
                  <a:pt x="5648" y="1231"/>
                  <a:pt x="5647" y="1229"/>
                </a:cubicBezTo>
                <a:close/>
                <a:moveTo>
                  <a:pt x="5632" y="1276"/>
                </a:moveTo>
                <a:cubicBezTo>
                  <a:pt x="5636" y="1278"/>
                  <a:pt x="5640" y="1279"/>
                  <a:pt x="5639" y="1281"/>
                </a:cubicBezTo>
                <a:cubicBezTo>
                  <a:pt x="5639" y="1281"/>
                  <a:pt x="5636" y="1279"/>
                  <a:pt x="5632" y="1276"/>
                </a:cubicBezTo>
                <a:close/>
                <a:moveTo>
                  <a:pt x="5622" y="1273"/>
                </a:moveTo>
                <a:cubicBezTo>
                  <a:pt x="5622" y="1273"/>
                  <a:pt x="5623" y="1273"/>
                  <a:pt x="5623" y="1274"/>
                </a:cubicBezTo>
                <a:cubicBezTo>
                  <a:pt x="5613" y="1282"/>
                  <a:pt x="5618" y="1270"/>
                  <a:pt x="5622" y="1273"/>
                </a:cubicBezTo>
                <a:close/>
                <a:moveTo>
                  <a:pt x="5725" y="1374"/>
                </a:moveTo>
                <a:cubicBezTo>
                  <a:pt x="5788" y="1345"/>
                  <a:pt x="5825" y="1279"/>
                  <a:pt x="5802" y="1211"/>
                </a:cubicBezTo>
                <a:cubicBezTo>
                  <a:pt x="5776" y="1135"/>
                  <a:pt x="5674" y="1072"/>
                  <a:pt x="5596" y="1103"/>
                </a:cubicBezTo>
                <a:cubicBezTo>
                  <a:pt x="5558" y="1118"/>
                  <a:pt x="5553" y="1146"/>
                  <a:pt x="5566" y="1172"/>
                </a:cubicBezTo>
                <a:cubicBezTo>
                  <a:pt x="5562" y="1172"/>
                  <a:pt x="5558" y="1174"/>
                  <a:pt x="5555" y="1176"/>
                </a:cubicBezTo>
                <a:cubicBezTo>
                  <a:pt x="5536" y="1191"/>
                  <a:pt x="5513" y="1210"/>
                  <a:pt x="5506" y="1234"/>
                </a:cubicBezTo>
                <a:cubicBezTo>
                  <a:pt x="5497" y="1262"/>
                  <a:pt x="5507" y="1295"/>
                  <a:pt x="5521" y="1320"/>
                </a:cubicBezTo>
                <a:cubicBezTo>
                  <a:pt x="5559" y="1388"/>
                  <a:pt x="5657" y="1405"/>
                  <a:pt x="5725" y="1374"/>
                </a:cubicBezTo>
                <a:close/>
                <a:moveTo>
                  <a:pt x="6875" y="3549"/>
                </a:moveTo>
                <a:cubicBezTo>
                  <a:pt x="6791" y="3631"/>
                  <a:pt x="6657" y="3745"/>
                  <a:pt x="6531" y="3721"/>
                </a:cubicBezTo>
                <a:cubicBezTo>
                  <a:pt x="6382" y="3694"/>
                  <a:pt x="6365" y="3535"/>
                  <a:pt x="6408" y="3413"/>
                </a:cubicBezTo>
                <a:cubicBezTo>
                  <a:pt x="6509" y="3128"/>
                  <a:pt x="6813" y="2903"/>
                  <a:pt x="7086" y="2797"/>
                </a:cubicBezTo>
                <a:cubicBezTo>
                  <a:pt x="7177" y="2762"/>
                  <a:pt x="7271" y="2735"/>
                  <a:pt x="7367" y="2718"/>
                </a:cubicBezTo>
                <a:cubicBezTo>
                  <a:pt x="7366" y="2725"/>
                  <a:pt x="7366" y="2731"/>
                  <a:pt x="7366" y="2738"/>
                </a:cubicBezTo>
                <a:cubicBezTo>
                  <a:pt x="7347" y="3060"/>
                  <a:pt x="7095" y="3336"/>
                  <a:pt x="6875" y="3549"/>
                </a:cubicBezTo>
                <a:close/>
                <a:moveTo>
                  <a:pt x="4193" y="901"/>
                </a:moveTo>
                <a:cubicBezTo>
                  <a:pt x="4227" y="799"/>
                  <a:pt x="4264" y="697"/>
                  <a:pt x="4304" y="597"/>
                </a:cubicBezTo>
                <a:cubicBezTo>
                  <a:pt x="4336" y="516"/>
                  <a:pt x="4376" y="431"/>
                  <a:pt x="4450" y="380"/>
                </a:cubicBezTo>
                <a:cubicBezTo>
                  <a:pt x="4614" y="265"/>
                  <a:pt x="4672" y="485"/>
                  <a:pt x="4676" y="609"/>
                </a:cubicBezTo>
                <a:cubicBezTo>
                  <a:pt x="4681" y="782"/>
                  <a:pt x="4623" y="958"/>
                  <a:pt x="4568" y="1120"/>
                </a:cubicBezTo>
                <a:cubicBezTo>
                  <a:pt x="4449" y="1472"/>
                  <a:pt x="4260" y="1802"/>
                  <a:pt x="4026" y="2091"/>
                </a:cubicBezTo>
                <a:cubicBezTo>
                  <a:pt x="3992" y="2133"/>
                  <a:pt x="3957" y="2174"/>
                  <a:pt x="3921" y="2213"/>
                </a:cubicBezTo>
                <a:cubicBezTo>
                  <a:pt x="3928" y="1981"/>
                  <a:pt x="3962" y="1748"/>
                  <a:pt x="4014" y="1530"/>
                </a:cubicBezTo>
                <a:cubicBezTo>
                  <a:pt x="4064" y="1318"/>
                  <a:pt x="4124" y="1108"/>
                  <a:pt x="4193" y="901"/>
                </a:cubicBezTo>
                <a:close/>
                <a:moveTo>
                  <a:pt x="2706" y="2091"/>
                </a:moveTo>
                <a:cubicBezTo>
                  <a:pt x="2768" y="2026"/>
                  <a:pt x="2836" y="1961"/>
                  <a:pt x="2928" y="1947"/>
                </a:cubicBezTo>
                <a:cubicBezTo>
                  <a:pt x="3015" y="1933"/>
                  <a:pt x="3041" y="2021"/>
                  <a:pt x="3009" y="2092"/>
                </a:cubicBezTo>
                <a:cubicBezTo>
                  <a:pt x="2968" y="2181"/>
                  <a:pt x="2875" y="2236"/>
                  <a:pt x="2792" y="2280"/>
                </a:cubicBezTo>
                <a:cubicBezTo>
                  <a:pt x="2679" y="2340"/>
                  <a:pt x="2557" y="2386"/>
                  <a:pt x="2432" y="2419"/>
                </a:cubicBezTo>
                <a:cubicBezTo>
                  <a:pt x="2454" y="2384"/>
                  <a:pt x="2479" y="2351"/>
                  <a:pt x="2504" y="2321"/>
                </a:cubicBezTo>
                <a:cubicBezTo>
                  <a:pt x="2568" y="2242"/>
                  <a:pt x="2636" y="2165"/>
                  <a:pt x="2706" y="2091"/>
                </a:cubicBezTo>
                <a:close/>
                <a:moveTo>
                  <a:pt x="8122" y="2692"/>
                </a:moveTo>
                <a:cubicBezTo>
                  <a:pt x="8014" y="2641"/>
                  <a:pt x="7892" y="2615"/>
                  <a:pt x="7770" y="2605"/>
                </a:cubicBezTo>
                <a:cubicBezTo>
                  <a:pt x="7713" y="2422"/>
                  <a:pt x="7582" y="2272"/>
                  <a:pt x="7397" y="2193"/>
                </a:cubicBezTo>
                <a:cubicBezTo>
                  <a:pt x="7361" y="2178"/>
                  <a:pt x="7320" y="2165"/>
                  <a:pt x="7277" y="2156"/>
                </a:cubicBezTo>
                <a:cubicBezTo>
                  <a:pt x="7315" y="2127"/>
                  <a:pt x="7353" y="2098"/>
                  <a:pt x="7391" y="2069"/>
                </a:cubicBezTo>
                <a:cubicBezTo>
                  <a:pt x="7506" y="1981"/>
                  <a:pt x="7678" y="1860"/>
                  <a:pt x="7664" y="1694"/>
                </a:cubicBezTo>
                <a:cubicBezTo>
                  <a:pt x="7638" y="1394"/>
                  <a:pt x="7176" y="1438"/>
                  <a:pt x="6976" y="1463"/>
                </a:cubicBezTo>
                <a:cubicBezTo>
                  <a:pt x="6829" y="1480"/>
                  <a:pt x="6678" y="1516"/>
                  <a:pt x="6555" y="1603"/>
                </a:cubicBezTo>
                <a:cubicBezTo>
                  <a:pt x="6423" y="1696"/>
                  <a:pt x="6356" y="1835"/>
                  <a:pt x="6291" y="1978"/>
                </a:cubicBezTo>
                <a:cubicBezTo>
                  <a:pt x="6222" y="2129"/>
                  <a:pt x="6148" y="2271"/>
                  <a:pt x="6036" y="2395"/>
                </a:cubicBezTo>
                <a:cubicBezTo>
                  <a:pt x="5936" y="2506"/>
                  <a:pt x="5783" y="2656"/>
                  <a:pt x="5624" y="2658"/>
                </a:cubicBezTo>
                <a:cubicBezTo>
                  <a:pt x="5616" y="2658"/>
                  <a:pt x="5607" y="2655"/>
                  <a:pt x="5603" y="2653"/>
                </a:cubicBezTo>
                <a:cubicBezTo>
                  <a:pt x="5595" y="2645"/>
                  <a:pt x="5583" y="2630"/>
                  <a:pt x="5587" y="2635"/>
                </a:cubicBezTo>
                <a:cubicBezTo>
                  <a:pt x="5564" y="2605"/>
                  <a:pt x="5555" y="2591"/>
                  <a:pt x="5539" y="2560"/>
                </a:cubicBezTo>
                <a:cubicBezTo>
                  <a:pt x="5509" y="2503"/>
                  <a:pt x="5482" y="2445"/>
                  <a:pt x="5480" y="2374"/>
                </a:cubicBezTo>
                <a:cubicBezTo>
                  <a:pt x="5476" y="2186"/>
                  <a:pt x="5580" y="1997"/>
                  <a:pt x="5663" y="1834"/>
                </a:cubicBezTo>
                <a:cubicBezTo>
                  <a:pt x="5711" y="1740"/>
                  <a:pt x="5587" y="1640"/>
                  <a:pt x="5512" y="1615"/>
                </a:cubicBezTo>
                <a:cubicBezTo>
                  <a:pt x="5414" y="1581"/>
                  <a:pt x="5309" y="1601"/>
                  <a:pt x="5258" y="1695"/>
                </a:cubicBezTo>
                <a:cubicBezTo>
                  <a:pt x="5172" y="1855"/>
                  <a:pt x="5092" y="2013"/>
                  <a:pt x="5075" y="2197"/>
                </a:cubicBezTo>
                <a:cubicBezTo>
                  <a:pt x="5067" y="2281"/>
                  <a:pt x="5077" y="2367"/>
                  <a:pt x="5102" y="2449"/>
                </a:cubicBezTo>
                <a:cubicBezTo>
                  <a:pt x="5100" y="2452"/>
                  <a:pt x="5098" y="2455"/>
                  <a:pt x="5096" y="2458"/>
                </a:cubicBezTo>
                <a:cubicBezTo>
                  <a:pt x="4980" y="2635"/>
                  <a:pt x="4834" y="2776"/>
                  <a:pt x="4671" y="2909"/>
                </a:cubicBezTo>
                <a:cubicBezTo>
                  <a:pt x="4531" y="3023"/>
                  <a:pt x="4309" y="3171"/>
                  <a:pt x="4122" y="3085"/>
                </a:cubicBezTo>
                <a:cubicBezTo>
                  <a:pt x="3988" y="3023"/>
                  <a:pt x="3980" y="2862"/>
                  <a:pt x="3957" y="2742"/>
                </a:cubicBezTo>
                <a:cubicBezTo>
                  <a:pt x="3933" y="2609"/>
                  <a:pt x="3921" y="2472"/>
                  <a:pt x="3920" y="2334"/>
                </a:cubicBezTo>
                <a:cubicBezTo>
                  <a:pt x="4151" y="2096"/>
                  <a:pt x="4353" y="1832"/>
                  <a:pt x="4507" y="1538"/>
                </a:cubicBezTo>
                <a:cubicBezTo>
                  <a:pt x="4611" y="1341"/>
                  <a:pt x="4695" y="1132"/>
                  <a:pt x="4755" y="918"/>
                </a:cubicBezTo>
                <a:cubicBezTo>
                  <a:pt x="4803" y="744"/>
                  <a:pt x="4843" y="541"/>
                  <a:pt x="4752" y="374"/>
                </a:cubicBezTo>
                <a:cubicBezTo>
                  <a:pt x="4652" y="190"/>
                  <a:pt x="4430" y="148"/>
                  <a:pt x="4258" y="258"/>
                </a:cubicBezTo>
                <a:cubicBezTo>
                  <a:pt x="4049" y="392"/>
                  <a:pt x="3916" y="631"/>
                  <a:pt x="3801" y="842"/>
                </a:cubicBezTo>
                <a:cubicBezTo>
                  <a:pt x="3673" y="1076"/>
                  <a:pt x="3602" y="1344"/>
                  <a:pt x="3558" y="1606"/>
                </a:cubicBezTo>
                <a:cubicBezTo>
                  <a:pt x="3513" y="1872"/>
                  <a:pt x="3487" y="2147"/>
                  <a:pt x="3507" y="2417"/>
                </a:cubicBezTo>
                <a:cubicBezTo>
                  <a:pt x="3511" y="2465"/>
                  <a:pt x="3516" y="2514"/>
                  <a:pt x="3524" y="2562"/>
                </a:cubicBezTo>
                <a:cubicBezTo>
                  <a:pt x="3407" y="2646"/>
                  <a:pt x="3284" y="2723"/>
                  <a:pt x="3156" y="2794"/>
                </a:cubicBezTo>
                <a:cubicBezTo>
                  <a:pt x="2987" y="2886"/>
                  <a:pt x="2803" y="2976"/>
                  <a:pt x="2614" y="3018"/>
                </a:cubicBezTo>
                <a:cubicBezTo>
                  <a:pt x="2446" y="3055"/>
                  <a:pt x="2361" y="2950"/>
                  <a:pt x="2334" y="2795"/>
                </a:cubicBezTo>
                <a:cubicBezTo>
                  <a:pt x="2320" y="2716"/>
                  <a:pt x="2332" y="2637"/>
                  <a:pt x="2359" y="2564"/>
                </a:cubicBezTo>
                <a:cubicBezTo>
                  <a:pt x="2438" y="2552"/>
                  <a:pt x="2517" y="2534"/>
                  <a:pt x="2594" y="2511"/>
                </a:cubicBezTo>
                <a:cubicBezTo>
                  <a:pt x="2795" y="2452"/>
                  <a:pt x="3091" y="2351"/>
                  <a:pt x="3176" y="2139"/>
                </a:cubicBezTo>
                <a:cubicBezTo>
                  <a:pt x="3229" y="2009"/>
                  <a:pt x="3146" y="1886"/>
                  <a:pt x="3034" y="1822"/>
                </a:cubicBezTo>
                <a:cubicBezTo>
                  <a:pt x="2780" y="1678"/>
                  <a:pt x="2476" y="1841"/>
                  <a:pt x="2291" y="2022"/>
                </a:cubicBezTo>
                <a:cubicBezTo>
                  <a:pt x="2165" y="2144"/>
                  <a:pt x="2060" y="2305"/>
                  <a:pt x="2014" y="2478"/>
                </a:cubicBezTo>
                <a:cubicBezTo>
                  <a:pt x="1953" y="2479"/>
                  <a:pt x="1892" y="2477"/>
                  <a:pt x="1831" y="2472"/>
                </a:cubicBezTo>
                <a:cubicBezTo>
                  <a:pt x="1751" y="2465"/>
                  <a:pt x="1765" y="2555"/>
                  <a:pt x="1833" y="2565"/>
                </a:cubicBezTo>
                <a:cubicBezTo>
                  <a:pt x="1887" y="2572"/>
                  <a:pt x="1940" y="2577"/>
                  <a:pt x="1994" y="2580"/>
                </a:cubicBezTo>
                <a:cubicBezTo>
                  <a:pt x="1984" y="2657"/>
                  <a:pt x="1987" y="2736"/>
                  <a:pt x="2006" y="2814"/>
                </a:cubicBezTo>
                <a:cubicBezTo>
                  <a:pt x="2060" y="3040"/>
                  <a:pt x="2271" y="3205"/>
                  <a:pt x="2506" y="3195"/>
                </a:cubicBezTo>
                <a:cubicBezTo>
                  <a:pt x="2634" y="3190"/>
                  <a:pt x="2749" y="3137"/>
                  <a:pt x="2863" y="3088"/>
                </a:cubicBezTo>
                <a:cubicBezTo>
                  <a:pt x="2965" y="3044"/>
                  <a:pt x="3065" y="2995"/>
                  <a:pt x="3162" y="2940"/>
                </a:cubicBezTo>
                <a:cubicBezTo>
                  <a:pt x="3300" y="2862"/>
                  <a:pt x="3426" y="2773"/>
                  <a:pt x="3547" y="2675"/>
                </a:cubicBezTo>
                <a:cubicBezTo>
                  <a:pt x="3553" y="2697"/>
                  <a:pt x="3559" y="2719"/>
                  <a:pt x="3566" y="2740"/>
                </a:cubicBezTo>
                <a:cubicBezTo>
                  <a:pt x="3603" y="2851"/>
                  <a:pt x="3667" y="2938"/>
                  <a:pt x="3741" y="3027"/>
                </a:cubicBezTo>
                <a:cubicBezTo>
                  <a:pt x="3886" y="3202"/>
                  <a:pt x="4104" y="3310"/>
                  <a:pt x="4334" y="3268"/>
                </a:cubicBezTo>
                <a:cubicBezTo>
                  <a:pt x="4568" y="3226"/>
                  <a:pt x="4788" y="3054"/>
                  <a:pt x="4926" y="2865"/>
                </a:cubicBezTo>
                <a:cubicBezTo>
                  <a:pt x="5006" y="2756"/>
                  <a:pt x="5074" y="2645"/>
                  <a:pt x="5133" y="2530"/>
                </a:cubicBezTo>
                <a:cubicBezTo>
                  <a:pt x="5153" y="2571"/>
                  <a:pt x="5176" y="2609"/>
                  <a:pt x="5204" y="2644"/>
                </a:cubicBezTo>
                <a:cubicBezTo>
                  <a:pt x="5309" y="2775"/>
                  <a:pt x="5473" y="2834"/>
                  <a:pt x="5638" y="2831"/>
                </a:cubicBezTo>
                <a:cubicBezTo>
                  <a:pt x="5802" y="2828"/>
                  <a:pt x="5943" y="2733"/>
                  <a:pt x="6061" y="2627"/>
                </a:cubicBezTo>
                <a:cubicBezTo>
                  <a:pt x="6177" y="2523"/>
                  <a:pt x="6271" y="2400"/>
                  <a:pt x="6345" y="2263"/>
                </a:cubicBezTo>
                <a:cubicBezTo>
                  <a:pt x="6420" y="2124"/>
                  <a:pt x="6457" y="1965"/>
                  <a:pt x="6547" y="1834"/>
                </a:cubicBezTo>
                <a:cubicBezTo>
                  <a:pt x="6637" y="1703"/>
                  <a:pt x="6774" y="1635"/>
                  <a:pt x="6927" y="1605"/>
                </a:cubicBezTo>
                <a:cubicBezTo>
                  <a:pt x="7063" y="1578"/>
                  <a:pt x="7225" y="1559"/>
                  <a:pt x="7362" y="1581"/>
                </a:cubicBezTo>
                <a:cubicBezTo>
                  <a:pt x="7416" y="1590"/>
                  <a:pt x="7472" y="1612"/>
                  <a:pt x="7436" y="1677"/>
                </a:cubicBezTo>
                <a:cubicBezTo>
                  <a:pt x="7396" y="1748"/>
                  <a:pt x="7287" y="1781"/>
                  <a:pt x="7222" y="1820"/>
                </a:cubicBezTo>
                <a:cubicBezTo>
                  <a:pt x="7131" y="1874"/>
                  <a:pt x="7043" y="1934"/>
                  <a:pt x="6953" y="1991"/>
                </a:cubicBezTo>
                <a:cubicBezTo>
                  <a:pt x="6860" y="2050"/>
                  <a:pt x="6729" y="2109"/>
                  <a:pt x="6684" y="2213"/>
                </a:cubicBezTo>
                <a:cubicBezTo>
                  <a:pt x="6654" y="2281"/>
                  <a:pt x="6727" y="2350"/>
                  <a:pt x="6781" y="2374"/>
                </a:cubicBezTo>
                <a:cubicBezTo>
                  <a:pt x="6813" y="2389"/>
                  <a:pt x="6850" y="2397"/>
                  <a:pt x="6886" y="2395"/>
                </a:cubicBezTo>
                <a:cubicBezTo>
                  <a:pt x="6886" y="2395"/>
                  <a:pt x="6886" y="2395"/>
                  <a:pt x="6886" y="2395"/>
                </a:cubicBezTo>
                <a:cubicBezTo>
                  <a:pt x="6887" y="2395"/>
                  <a:pt x="6889" y="2395"/>
                  <a:pt x="6891" y="2394"/>
                </a:cubicBezTo>
                <a:cubicBezTo>
                  <a:pt x="6907" y="2393"/>
                  <a:pt x="6923" y="2389"/>
                  <a:pt x="6938" y="2382"/>
                </a:cubicBezTo>
                <a:cubicBezTo>
                  <a:pt x="6997" y="2363"/>
                  <a:pt x="7046" y="2332"/>
                  <a:pt x="7095" y="2296"/>
                </a:cubicBezTo>
                <a:cubicBezTo>
                  <a:pt x="7159" y="2301"/>
                  <a:pt x="7219" y="2325"/>
                  <a:pt x="7269" y="2379"/>
                </a:cubicBezTo>
                <a:cubicBezTo>
                  <a:pt x="7325" y="2439"/>
                  <a:pt x="7353" y="2528"/>
                  <a:pt x="7363" y="2618"/>
                </a:cubicBezTo>
                <a:cubicBezTo>
                  <a:pt x="7251" y="2635"/>
                  <a:pt x="7140" y="2664"/>
                  <a:pt x="7034" y="2703"/>
                </a:cubicBezTo>
                <a:cubicBezTo>
                  <a:pt x="6857" y="2770"/>
                  <a:pt x="6686" y="2862"/>
                  <a:pt x="6540" y="2983"/>
                </a:cubicBezTo>
                <a:cubicBezTo>
                  <a:pt x="6393" y="3105"/>
                  <a:pt x="6245" y="3257"/>
                  <a:pt x="6200" y="3449"/>
                </a:cubicBezTo>
                <a:cubicBezTo>
                  <a:pt x="6152" y="3648"/>
                  <a:pt x="6248" y="3823"/>
                  <a:pt x="6434" y="3907"/>
                </a:cubicBezTo>
                <a:cubicBezTo>
                  <a:pt x="6645" y="4003"/>
                  <a:pt x="6884" y="3960"/>
                  <a:pt x="7076" y="3843"/>
                </a:cubicBezTo>
                <a:cubicBezTo>
                  <a:pt x="7169" y="3787"/>
                  <a:pt x="7253" y="3718"/>
                  <a:pt x="7334" y="3647"/>
                </a:cubicBezTo>
                <a:cubicBezTo>
                  <a:pt x="7420" y="3572"/>
                  <a:pt x="7507" y="3496"/>
                  <a:pt x="7576" y="3405"/>
                </a:cubicBezTo>
                <a:cubicBezTo>
                  <a:pt x="7712" y="3225"/>
                  <a:pt x="7809" y="3012"/>
                  <a:pt x="7800" y="2784"/>
                </a:cubicBezTo>
                <a:cubicBezTo>
                  <a:pt x="7799" y="2757"/>
                  <a:pt x="7796" y="2730"/>
                  <a:pt x="7792" y="2704"/>
                </a:cubicBezTo>
                <a:cubicBezTo>
                  <a:pt x="7894" y="2717"/>
                  <a:pt x="7994" y="2740"/>
                  <a:pt x="8098" y="2761"/>
                </a:cubicBezTo>
                <a:cubicBezTo>
                  <a:pt x="8144" y="2770"/>
                  <a:pt x="8165" y="2713"/>
                  <a:pt x="8122" y="2692"/>
                </a:cubicBezTo>
                <a:close/>
                <a:moveTo>
                  <a:pt x="1349" y="2868"/>
                </a:moveTo>
                <a:cubicBezTo>
                  <a:pt x="1357" y="3001"/>
                  <a:pt x="1378" y="3136"/>
                  <a:pt x="1378" y="3269"/>
                </a:cubicBezTo>
                <a:cubicBezTo>
                  <a:pt x="1378" y="3384"/>
                  <a:pt x="1254" y="3427"/>
                  <a:pt x="1158" y="3415"/>
                </a:cubicBezTo>
                <a:cubicBezTo>
                  <a:pt x="1043" y="3400"/>
                  <a:pt x="950" y="3324"/>
                  <a:pt x="929" y="3211"/>
                </a:cubicBezTo>
                <a:cubicBezTo>
                  <a:pt x="905" y="3080"/>
                  <a:pt x="905" y="2941"/>
                  <a:pt x="898" y="2808"/>
                </a:cubicBezTo>
                <a:cubicBezTo>
                  <a:pt x="892" y="2684"/>
                  <a:pt x="888" y="2559"/>
                  <a:pt x="887" y="2435"/>
                </a:cubicBezTo>
                <a:cubicBezTo>
                  <a:pt x="884" y="2203"/>
                  <a:pt x="889" y="1971"/>
                  <a:pt x="906" y="1740"/>
                </a:cubicBezTo>
                <a:cubicBezTo>
                  <a:pt x="889" y="1747"/>
                  <a:pt x="873" y="1754"/>
                  <a:pt x="857" y="1761"/>
                </a:cubicBezTo>
                <a:cubicBezTo>
                  <a:pt x="725" y="1819"/>
                  <a:pt x="600" y="1893"/>
                  <a:pt x="470" y="1956"/>
                </a:cubicBezTo>
                <a:cubicBezTo>
                  <a:pt x="442" y="1969"/>
                  <a:pt x="357" y="1936"/>
                  <a:pt x="396" y="1901"/>
                </a:cubicBezTo>
                <a:cubicBezTo>
                  <a:pt x="542" y="1768"/>
                  <a:pt x="729" y="1670"/>
                  <a:pt x="918" y="1592"/>
                </a:cubicBezTo>
                <a:cubicBezTo>
                  <a:pt x="940" y="1352"/>
                  <a:pt x="971" y="1114"/>
                  <a:pt x="1010" y="876"/>
                </a:cubicBezTo>
                <a:cubicBezTo>
                  <a:pt x="1011" y="867"/>
                  <a:pt x="1013" y="858"/>
                  <a:pt x="1014" y="849"/>
                </a:cubicBezTo>
                <a:cubicBezTo>
                  <a:pt x="996" y="856"/>
                  <a:pt x="978" y="863"/>
                  <a:pt x="959" y="870"/>
                </a:cubicBezTo>
                <a:cubicBezTo>
                  <a:pt x="718" y="964"/>
                  <a:pt x="490" y="1102"/>
                  <a:pt x="239" y="1167"/>
                </a:cubicBezTo>
                <a:cubicBezTo>
                  <a:pt x="222" y="1171"/>
                  <a:pt x="174" y="1151"/>
                  <a:pt x="196" y="1127"/>
                </a:cubicBezTo>
                <a:cubicBezTo>
                  <a:pt x="288" y="1030"/>
                  <a:pt x="392" y="974"/>
                  <a:pt x="511" y="915"/>
                </a:cubicBezTo>
                <a:cubicBezTo>
                  <a:pt x="627" y="858"/>
                  <a:pt x="744" y="804"/>
                  <a:pt x="864" y="754"/>
                </a:cubicBezTo>
                <a:cubicBezTo>
                  <a:pt x="923" y="729"/>
                  <a:pt x="983" y="706"/>
                  <a:pt x="1043" y="683"/>
                </a:cubicBezTo>
                <a:cubicBezTo>
                  <a:pt x="1053" y="625"/>
                  <a:pt x="1065" y="567"/>
                  <a:pt x="1076" y="510"/>
                </a:cubicBezTo>
                <a:cubicBezTo>
                  <a:pt x="1102" y="381"/>
                  <a:pt x="1125" y="242"/>
                  <a:pt x="1187" y="125"/>
                </a:cubicBezTo>
                <a:cubicBezTo>
                  <a:pt x="1255" y="0"/>
                  <a:pt x="1486" y="55"/>
                  <a:pt x="1495" y="198"/>
                </a:cubicBezTo>
                <a:cubicBezTo>
                  <a:pt x="1502" y="313"/>
                  <a:pt x="1479" y="430"/>
                  <a:pt x="1459" y="545"/>
                </a:cubicBezTo>
                <a:cubicBezTo>
                  <a:pt x="1512" y="530"/>
                  <a:pt x="1566" y="515"/>
                  <a:pt x="1619" y="502"/>
                </a:cubicBezTo>
                <a:cubicBezTo>
                  <a:pt x="1879" y="435"/>
                  <a:pt x="2143" y="385"/>
                  <a:pt x="2409" y="353"/>
                </a:cubicBezTo>
                <a:cubicBezTo>
                  <a:pt x="2667" y="322"/>
                  <a:pt x="2941" y="293"/>
                  <a:pt x="3201" y="314"/>
                </a:cubicBezTo>
                <a:cubicBezTo>
                  <a:pt x="3278" y="320"/>
                  <a:pt x="3324" y="436"/>
                  <a:pt x="3225" y="443"/>
                </a:cubicBezTo>
                <a:cubicBezTo>
                  <a:pt x="3093" y="451"/>
                  <a:pt x="2960" y="447"/>
                  <a:pt x="2827" y="454"/>
                </a:cubicBezTo>
                <a:cubicBezTo>
                  <a:pt x="2703" y="461"/>
                  <a:pt x="2580" y="472"/>
                  <a:pt x="2456" y="487"/>
                </a:cubicBezTo>
                <a:cubicBezTo>
                  <a:pt x="2199" y="518"/>
                  <a:pt x="1944" y="566"/>
                  <a:pt x="1693" y="631"/>
                </a:cubicBezTo>
                <a:cubicBezTo>
                  <a:pt x="1607" y="654"/>
                  <a:pt x="1521" y="678"/>
                  <a:pt x="1435" y="704"/>
                </a:cubicBezTo>
                <a:cubicBezTo>
                  <a:pt x="1423" y="792"/>
                  <a:pt x="1412" y="880"/>
                  <a:pt x="1401" y="969"/>
                </a:cubicBezTo>
                <a:cubicBezTo>
                  <a:pt x="1383" y="1127"/>
                  <a:pt x="1369" y="1286"/>
                  <a:pt x="1359" y="1445"/>
                </a:cubicBezTo>
                <a:cubicBezTo>
                  <a:pt x="1561" y="1394"/>
                  <a:pt x="1768" y="1365"/>
                  <a:pt x="1977" y="1358"/>
                </a:cubicBezTo>
                <a:cubicBezTo>
                  <a:pt x="2021" y="1357"/>
                  <a:pt x="2079" y="1379"/>
                  <a:pt x="2093" y="1425"/>
                </a:cubicBezTo>
                <a:cubicBezTo>
                  <a:pt x="2106" y="1468"/>
                  <a:pt x="2072" y="1505"/>
                  <a:pt x="2029" y="1506"/>
                </a:cubicBezTo>
                <a:cubicBezTo>
                  <a:pt x="1800" y="1510"/>
                  <a:pt x="1572" y="1538"/>
                  <a:pt x="1350" y="1592"/>
                </a:cubicBezTo>
                <a:cubicBezTo>
                  <a:pt x="1348" y="1638"/>
                  <a:pt x="1346" y="1684"/>
                  <a:pt x="1344" y="1730"/>
                </a:cubicBezTo>
                <a:cubicBezTo>
                  <a:pt x="1335" y="1984"/>
                  <a:pt x="1329" y="2239"/>
                  <a:pt x="1335" y="2493"/>
                </a:cubicBezTo>
                <a:cubicBezTo>
                  <a:pt x="1337" y="2618"/>
                  <a:pt x="1342" y="2743"/>
                  <a:pt x="1349" y="2868"/>
                </a:cubicBezTo>
                <a:close/>
                <a:moveTo>
                  <a:pt x="7241" y="8843"/>
                </a:moveTo>
                <a:cubicBezTo>
                  <a:pt x="7250" y="8851"/>
                  <a:pt x="7258" y="8859"/>
                  <a:pt x="7266" y="8868"/>
                </a:cubicBezTo>
                <a:cubicBezTo>
                  <a:pt x="7264" y="8867"/>
                  <a:pt x="7290" y="8901"/>
                  <a:pt x="7293" y="8904"/>
                </a:cubicBezTo>
                <a:cubicBezTo>
                  <a:pt x="7301" y="8916"/>
                  <a:pt x="7308" y="8928"/>
                  <a:pt x="7315" y="8940"/>
                </a:cubicBezTo>
                <a:cubicBezTo>
                  <a:pt x="7316" y="8943"/>
                  <a:pt x="7318" y="8946"/>
                  <a:pt x="7319" y="8950"/>
                </a:cubicBezTo>
                <a:cubicBezTo>
                  <a:pt x="7330" y="8977"/>
                  <a:pt x="7339" y="9003"/>
                  <a:pt x="7349" y="9030"/>
                </a:cubicBezTo>
                <a:cubicBezTo>
                  <a:pt x="7351" y="9036"/>
                  <a:pt x="7352" y="9041"/>
                  <a:pt x="7353" y="9044"/>
                </a:cubicBezTo>
                <a:cubicBezTo>
                  <a:pt x="7356" y="9056"/>
                  <a:pt x="7357" y="9069"/>
                  <a:pt x="7358" y="9082"/>
                </a:cubicBezTo>
                <a:cubicBezTo>
                  <a:pt x="7362" y="9117"/>
                  <a:pt x="7362" y="9153"/>
                  <a:pt x="7360" y="9188"/>
                </a:cubicBezTo>
                <a:cubicBezTo>
                  <a:pt x="7353" y="9301"/>
                  <a:pt x="7337" y="9410"/>
                  <a:pt x="7276" y="9518"/>
                </a:cubicBezTo>
                <a:cubicBezTo>
                  <a:pt x="7249" y="9566"/>
                  <a:pt x="7213" y="9618"/>
                  <a:pt x="7182" y="9666"/>
                </a:cubicBezTo>
                <a:cubicBezTo>
                  <a:pt x="7147" y="9719"/>
                  <a:pt x="7106" y="9781"/>
                  <a:pt x="7057" y="9820"/>
                </a:cubicBezTo>
                <a:cubicBezTo>
                  <a:pt x="6979" y="9883"/>
                  <a:pt x="6848" y="9889"/>
                  <a:pt x="6763" y="9838"/>
                </a:cubicBezTo>
                <a:cubicBezTo>
                  <a:pt x="6502" y="9681"/>
                  <a:pt x="6740" y="9306"/>
                  <a:pt x="6874" y="9151"/>
                </a:cubicBezTo>
                <a:cubicBezTo>
                  <a:pt x="6969" y="9040"/>
                  <a:pt x="7089" y="8922"/>
                  <a:pt x="7223" y="8826"/>
                </a:cubicBezTo>
                <a:cubicBezTo>
                  <a:pt x="7229" y="8831"/>
                  <a:pt x="7235" y="8837"/>
                  <a:pt x="7241" y="8843"/>
                </a:cubicBezTo>
                <a:close/>
                <a:moveTo>
                  <a:pt x="7313" y="8935"/>
                </a:moveTo>
                <a:cubicBezTo>
                  <a:pt x="7311" y="8929"/>
                  <a:pt x="7309" y="8925"/>
                  <a:pt x="7313" y="8935"/>
                </a:cubicBezTo>
                <a:close/>
                <a:moveTo>
                  <a:pt x="7355" y="9050"/>
                </a:moveTo>
                <a:cubicBezTo>
                  <a:pt x="7356" y="9053"/>
                  <a:pt x="7356" y="9052"/>
                  <a:pt x="7355" y="9050"/>
                </a:cubicBezTo>
                <a:close/>
                <a:moveTo>
                  <a:pt x="6948" y="7855"/>
                </a:moveTo>
                <a:cubicBezTo>
                  <a:pt x="7045" y="7753"/>
                  <a:pt x="7178" y="7793"/>
                  <a:pt x="7179" y="7944"/>
                </a:cubicBezTo>
                <a:cubicBezTo>
                  <a:pt x="7181" y="8062"/>
                  <a:pt x="7115" y="8166"/>
                  <a:pt x="7039" y="8259"/>
                </a:cubicBezTo>
                <a:cubicBezTo>
                  <a:pt x="7016" y="8238"/>
                  <a:pt x="6994" y="8215"/>
                  <a:pt x="6973" y="8188"/>
                </a:cubicBezTo>
                <a:cubicBezTo>
                  <a:pt x="6901" y="8093"/>
                  <a:pt x="6854" y="7953"/>
                  <a:pt x="6948" y="7855"/>
                </a:cubicBezTo>
                <a:close/>
                <a:moveTo>
                  <a:pt x="4605" y="8874"/>
                </a:moveTo>
                <a:cubicBezTo>
                  <a:pt x="4687" y="8841"/>
                  <a:pt x="4769" y="8811"/>
                  <a:pt x="4853" y="8784"/>
                </a:cubicBezTo>
                <a:cubicBezTo>
                  <a:pt x="4770" y="8817"/>
                  <a:pt x="4687" y="8850"/>
                  <a:pt x="4605" y="8884"/>
                </a:cubicBezTo>
                <a:cubicBezTo>
                  <a:pt x="4605" y="8881"/>
                  <a:pt x="4605" y="8878"/>
                  <a:pt x="4605" y="8874"/>
                </a:cubicBezTo>
                <a:close/>
                <a:moveTo>
                  <a:pt x="3838" y="9890"/>
                </a:moveTo>
                <a:cubicBezTo>
                  <a:pt x="3772" y="9968"/>
                  <a:pt x="3712" y="10031"/>
                  <a:pt x="3603" y="9998"/>
                </a:cubicBezTo>
                <a:cubicBezTo>
                  <a:pt x="3560" y="9985"/>
                  <a:pt x="3510" y="9968"/>
                  <a:pt x="3484" y="9931"/>
                </a:cubicBezTo>
                <a:cubicBezTo>
                  <a:pt x="3440" y="9867"/>
                  <a:pt x="3433" y="9785"/>
                  <a:pt x="3453" y="9711"/>
                </a:cubicBezTo>
                <a:cubicBezTo>
                  <a:pt x="3494" y="9562"/>
                  <a:pt x="3609" y="9457"/>
                  <a:pt x="3729" y="9368"/>
                </a:cubicBezTo>
                <a:cubicBezTo>
                  <a:pt x="3844" y="9284"/>
                  <a:pt x="3963" y="9205"/>
                  <a:pt x="4085" y="9131"/>
                </a:cubicBezTo>
                <a:cubicBezTo>
                  <a:pt x="4084" y="9267"/>
                  <a:pt x="4068" y="9407"/>
                  <a:pt x="4031" y="9538"/>
                </a:cubicBezTo>
                <a:cubicBezTo>
                  <a:pt x="3992" y="9677"/>
                  <a:pt x="3931" y="9780"/>
                  <a:pt x="3838" y="9890"/>
                </a:cubicBezTo>
                <a:close/>
                <a:moveTo>
                  <a:pt x="5735" y="8103"/>
                </a:moveTo>
                <a:cubicBezTo>
                  <a:pt x="5800" y="8056"/>
                  <a:pt x="5876" y="8002"/>
                  <a:pt x="5959" y="7993"/>
                </a:cubicBezTo>
                <a:cubicBezTo>
                  <a:pt x="6066" y="7981"/>
                  <a:pt x="6106" y="8071"/>
                  <a:pt x="6061" y="8164"/>
                </a:cubicBezTo>
                <a:cubicBezTo>
                  <a:pt x="5982" y="8326"/>
                  <a:pt x="5768" y="8425"/>
                  <a:pt x="5611" y="8492"/>
                </a:cubicBezTo>
                <a:cubicBezTo>
                  <a:pt x="5512" y="8535"/>
                  <a:pt x="5411" y="8573"/>
                  <a:pt x="5309" y="8610"/>
                </a:cubicBezTo>
                <a:cubicBezTo>
                  <a:pt x="5396" y="8406"/>
                  <a:pt x="5564" y="8226"/>
                  <a:pt x="5735" y="8103"/>
                </a:cubicBezTo>
                <a:close/>
                <a:moveTo>
                  <a:pt x="2699" y="8526"/>
                </a:moveTo>
                <a:cubicBezTo>
                  <a:pt x="2696" y="8528"/>
                  <a:pt x="2733" y="8508"/>
                  <a:pt x="2737" y="8505"/>
                </a:cubicBezTo>
                <a:cubicBezTo>
                  <a:pt x="2742" y="8504"/>
                  <a:pt x="2755" y="8501"/>
                  <a:pt x="2765" y="8499"/>
                </a:cubicBezTo>
                <a:cubicBezTo>
                  <a:pt x="2773" y="8499"/>
                  <a:pt x="2782" y="8500"/>
                  <a:pt x="2784" y="8501"/>
                </a:cubicBezTo>
                <a:cubicBezTo>
                  <a:pt x="2895" y="8574"/>
                  <a:pt x="2731" y="8715"/>
                  <a:pt x="2671" y="8760"/>
                </a:cubicBezTo>
                <a:cubicBezTo>
                  <a:pt x="2589" y="8822"/>
                  <a:pt x="2497" y="8871"/>
                  <a:pt x="2401" y="8911"/>
                </a:cubicBezTo>
                <a:cubicBezTo>
                  <a:pt x="2405" y="8900"/>
                  <a:pt x="2409" y="8889"/>
                  <a:pt x="2413" y="8879"/>
                </a:cubicBezTo>
                <a:cubicBezTo>
                  <a:pt x="2471" y="8731"/>
                  <a:pt x="2564" y="8614"/>
                  <a:pt x="2699" y="8526"/>
                </a:cubicBezTo>
                <a:close/>
                <a:moveTo>
                  <a:pt x="1516" y="9056"/>
                </a:moveTo>
                <a:cubicBezTo>
                  <a:pt x="1518" y="9058"/>
                  <a:pt x="1520" y="9061"/>
                  <a:pt x="1522" y="9064"/>
                </a:cubicBezTo>
                <a:cubicBezTo>
                  <a:pt x="1520" y="9062"/>
                  <a:pt x="1518" y="9059"/>
                  <a:pt x="1516" y="9056"/>
                </a:cubicBezTo>
                <a:close/>
                <a:moveTo>
                  <a:pt x="1495" y="9028"/>
                </a:moveTo>
                <a:cubicBezTo>
                  <a:pt x="1501" y="9040"/>
                  <a:pt x="1497" y="9036"/>
                  <a:pt x="1495" y="9028"/>
                </a:cubicBezTo>
                <a:close/>
                <a:moveTo>
                  <a:pt x="8161" y="8655"/>
                </a:moveTo>
                <a:cubicBezTo>
                  <a:pt x="7978" y="8517"/>
                  <a:pt x="7750" y="8513"/>
                  <a:pt x="7541" y="8576"/>
                </a:cubicBezTo>
                <a:cubicBezTo>
                  <a:pt x="7470" y="8519"/>
                  <a:pt x="7392" y="8469"/>
                  <a:pt x="7312" y="8427"/>
                </a:cubicBezTo>
                <a:cubicBezTo>
                  <a:pt x="7239" y="8389"/>
                  <a:pt x="7167" y="8354"/>
                  <a:pt x="7102" y="8309"/>
                </a:cubicBezTo>
                <a:cubicBezTo>
                  <a:pt x="7110" y="8300"/>
                  <a:pt x="7117" y="8291"/>
                  <a:pt x="7125" y="8281"/>
                </a:cubicBezTo>
                <a:cubicBezTo>
                  <a:pt x="7200" y="8185"/>
                  <a:pt x="7268" y="8072"/>
                  <a:pt x="7264" y="7945"/>
                </a:cubicBezTo>
                <a:cubicBezTo>
                  <a:pt x="7261" y="7851"/>
                  <a:pt x="7233" y="7713"/>
                  <a:pt x="7150" y="7657"/>
                </a:cubicBezTo>
                <a:cubicBezTo>
                  <a:pt x="7049" y="7587"/>
                  <a:pt x="6908" y="7585"/>
                  <a:pt x="6798" y="7632"/>
                </a:cubicBezTo>
                <a:cubicBezTo>
                  <a:pt x="6510" y="7753"/>
                  <a:pt x="6520" y="8132"/>
                  <a:pt x="6686" y="8350"/>
                </a:cubicBezTo>
                <a:cubicBezTo>
                  <a:pt x="6726" y="8403"/>
                  <a:pt x="6772" y="8451"/>
                  <a:pt x="6821" y="8496"/>
                </a:cubicBezTo>
                <a:cubicBezTo>
                  <a:pt x="6788" y="8529"/>
                  <a:pt x="6754" y="8562"/>
                  <a:pt x="6720" y="8594"/>
                </a:cubicBezTo>
                <a:cubicBezTo>
                  <a:pt x="6606" y="8688"/>
                  <a:pt x="6495" y="8783"/>
                  <a:pt x="6370" y="8864"/>
                </a:cubicBezTo>
                <a:cubicBezTo>
                  <a:pt x="6213" y="8965"/>
                  <a:pt x="6048" y="9047"/>
                  <a:pt x="5872" y="9109"/>
                </a:cubicBezTo>
                <a:cubicBezTo>
                  <a:pt x="5737" y="9156"/>
                  <a:pt x="5532" y="9239"/>
                  <a:pt x="5392" y="9171"/>
                </a:cubicBezTo>
                <a:cubicBezTo>
                  <a:pt x="5282" y="9118"/>
                  <a:pt x="5247" y="9005"/>
                  <a:pt x="5248" y="8887"/>
                </a:cubicBezTo>
                <a:cubicBezTo>
                  <a:pt x="5249" y="8840"/>
                  <a:pt x="5255" y="8793"/>
                  <a:pt x="5265" y="8747"/>
                </a:cubicBezTo>
                <a:cubicBezTo>
                  <a:pt x="5441" y="8688"/>
                  <a:pt x="5618" y="8625"/>
                  <a:pt x="5785" y="8546"/>
                </a:cubicBezTo>
                <a:cubicBezTo>
                  <a:pt x="5952" y="8467"/>
                  <a:pt x="6206" y="8331"/>
                  <a:pt x="6223" y="8122"/>
                </a:cubicBezTo>
                <a:cubicBezTo>
                  <a:pt x="6230" y="8037"/>
                  <a:pt x="6178" y="7950"/>
                  <a:pt x="6116" y="7894"/>
                </a:cubicBezTo>
                <a:cubicBezTo>
                  <a:pt x="6035" y="7822"/>
                  <a:pt x="5906" y="7804"/>
                  <a:pt x="5803" y="7818"/>
                </a:cubicBezTo>
                <a:cubicBezTo>
                  <a:pt x="5578" y="7847"/>
                  <a:pt x="5362" y="7980"/>
                  <a:pt x="5201" y="8135"/>
                </a:cubicBezTo>
                <a:cubicBezTo>
                  <a:pt x="5059" y="8272"/>
                  <a:pt x="4924" y="8467"/>
                  <a:pt x="4888" y="8664"/>
                </a:cubicBezTo>
                <a:cubicBezTo>
                  <a:pt x="4884" y="8684"/>
                  <a:pt x="4881" y="8704"/>
                  <a:pt x="4879" y="8724"/>
                </a:cubicBezTo>
                <a:cubicBezTo>
                  <a:pt x="4787" y="8754"/>
                  <a:pt x="4696" y="8786"/>
                  <a:pt x="4607" y="8822"/>
                </a:cubicBezTo>
                <a:cubicBezTo>
                  <a:pt x="4608" y="8771"/>
                  <a:pt x="4608" y="8719"/>
                  <a:pt x="4605" y="8667"/>
                </a:cubicBezTo>
                <a:cubicBezTo>
                  <a:pt x="4599" y="8546"/>
                  <a:pt x="4590" y="8416"/>
                  <a:pt x="4546" y="8301"/>
                </a:cubicBezTo>
                <a:cubicBezTo>
                  <a:pt x="4517" y="8228"/>
                  <a:pt x="4481" y="8153"/>
                  <a:pt x="4412" y="8111"/>
                </a:cubicBezTo>
                <a:cubicBezTo>
                  <a:pt x="4339" y="8067"/>
                  <a:pt x="4261" y="8056"/>
                  <a:pt x="4184" y="8093"/>
                </a:cubicBezTo>
                <a:cubicBezTo>
                  <a:pt x="4100" y="8133"/>
                  <a:pt x="4094" y="8247"/>
                  <a:pt x="4090" y="8330"/>
                </a:cubicBezTo>
                <a:cubicBezTo>
                  <a:pt x="4087" y="8416"/>
                  <a:pt x="4089" y="8499"/>
                  <a:pt x="4090" y="8585"/>
                </a:cubicBezTo>
                <a:cubicBezTo>
                  <a:pt x="4091" y="8626"/>
                  <a:pt x="4091" y="8667"/>
                  <a:pt x="4090" y="8707"/>
                </a:cubicBezTo>
                <a:cubicBezTo>
                  <a:pt x="4089" y="8709"/>
                  <a:pt x="4087" y="8711"/>
                  <a:pt x="4086" y="8712"/>
                </a:cubicBezTo>
                <a:cubicBezTo>
                  <a:pt x="3960" y="8836"/>
                  <a:pt x="3764" y="8924"/>
                  <a:pt x="3585" y="8889"/>
                </a:cubicBezTo>
                <a:cubicBezTo>
                  <a:pt x="3442" y="8862"/>
                  <a:pt x="3476" y="8662"/>
                  <a:pt x="3495" y="8547"/>
                </a:cubicBezTo>
                <a:cubicBezTo>
                  <a:pt x="3529" y="8338"/>
                  <a:pt x="3613" y="8146"/>
                  <a:pt x="3709" y="7959"/>
                </a:cubicBezTo>
                <a:cubicBezTo>
                  <a:pt x="3745" y="7889"/>
                  <a:pt x="3658" y="7810"/>
                  <a:pt x="3604" y="7786"/>
                </a:cubicBezTo>
                <a:cubicBezTo>
                  <a:pt x="3541" y="7758"/>
                  <a:pt x="3434" y="7745"/>
                  <a:pt x="3387" y="7811"/>
                </a:cubicBezTo>
                <a:cubicBezTo>
                  <a:pt x="3231" y="8033"/>
                  <a:pt x="3148" y="8298"/>
                  <a:pt x="3117" y="8565"/>
                </a:cubicBezTo>
                <a:cubicBezTo>
                  <a:pt x="3105" y="8666"/>
                  <a:pt x="3111" y="8769"/>
                  <a:pt x="3155" y="8859"/>
                </a:cubicBezTo>
                <a:cubicBezTo>
                  <a:pt x="3153" y="8861"/>
                  <a:pt x="3151" y="8862"/>
                  <a:pt x="3149" y="8864"/>
                </a:cubicBezTo>
                <a:cubicBezTo>
                  <a:pt x="3043" y="9024"/>
                  <a:pt x="2932" y="9195"/>
                  <a:pt x="2765" y="9297"/>
                </a:cubicBezTo>
                <a:cubicBezTo>
                  <a:pt x="2647" y="9369"/>
                  <a:pt x="2405" y="9430"/>
                  <a:pt x="2342" y="9259"/>
                </a:cubicBezTo>
                <a:cubicBezTo>
                  <a:pt x="2315" y="9188"/>
                  <a:pt x="2336" y="9093"/>
                  <a:pt x="2365" y="9008"/>
                </a:cubicBezTo>
                <a:cubicBezTo>
                  <a:pt x="2442" y="8977"/>
                  <a:pt x="2517" y="8942"/>
                  <a:pt x="2589" y="8902"/>
                </a:cubicBezTo>
                <a:cubicBezTo>
                  <a:pt x="2670" y="8856"/>
                  <a:pt x="2751" y="8803"/>
                  <a:pt x="2819" y="8739"/>
                </a:cubicBezTo>
                <a:cubicBezTo>
                  <a:pt x="2861" y="8699"/>
                  <a:pt x="2893" y="8653"/>
                  <a:pt x="2928" y="8607"/>
                </a:cubicBezTo>
                <a:cubicBezTo>
                  <a:pt x="2960" y="8566"/>
                  <a:pt x="2988" y="8530"/>
                  <a:pt x="2994" y="8476"/>
                </a:cubicBezTo>
                <a:cubicBezTo>
                  <a:pt x="3009" y="8353"/>
                  <a:pt x="2910" y="8269"/>
                  <a:pt x="2807" y="8223"/>
                </a:cubicBezTo>
                <a:cubicBezTo>
                  <a:pt x="2673" y="8163"/>
                  <a:pt x="2523" y="8172"/>
                  <a:pt x="2389" y="8226"/>
                </a:cubicBezTo>
                <a:cubicBezTo>
                  <a:pt x="2167" y="8317"/>
                  <a:pt x="1980" y="8525"/>
                  <a:pt x="1910" y="8754"/>
                </a:cubicBezTo>
                <a:cubicBezTo>
                  <a:pt x="1881" y="8848"/>
                  <a:pt x="1870" y="8956"/>
                  <a:pt x="1882" y="9061"/>
                </a:cubicBezTo>
                <a:cubicBezTo>
                  <a:pt x="1813" y="9072"/>
                  <a:pt x="1744" y="9078"/>
                  <a:pt x="1676" y="9079"/>
                </a:cubicBezTo>
                <a:cubicBezTo>
                  <a:pt x="1644" y="9080"/>
                  <a:pt x="1610" y="9079"/>
                  <a:pt x="1578" y="9073"/>
                </a:cubicBezTo>
                <a:cubicBezTo>
                  <a:pt x="1560" y="9070"/>
                  <a:pt x="1546" y="9064"/>
                  <a:pt x="1528" y="9059"/>
                </a:cubicBezTo>
                <a:cubicBezTo>
                  <a:pt x="1520" y="9056"/>
                  <a:pt x="1512" y="9051"/>
                  <a:pt x="1509" y="9047"/>
                </a:cubicBezTo>
                <a:cubicBezTo>
                  <a:pt x="1503" y="9041"/>
                  <a:pt x="1499" y="9034"/>
                  <a:pt x="1495" y="9027"/>
                </a:cubicBezTo>
                <a:cubicBezTo>
                  <a:pt x="1494" y="9025"/>
                  <a:pt x="1494" y="9021"/>
                  <a:pt x="1495" y="9018"/>
                </a:cubicBezTo>
                <a:cubicBezTo>
                  <a:pt x="1504" y="8972"/>
                  <a:pt x="1513" y="8926"/>
                  <a:pt x="1523" y="8881"/>
                </a:cubicBezTo>
                <a:cubicBezTo>
                  <a:pt x="1548" y="8771"/>
                  <a:pt x="1572" y="8666"/>
                  <a:pt x="1533" y="8557"/>
                </a:cubicBezTo>
                <a:cubicBezTo>
                  <a:pt x="1496" y="8455"/>
                  <a:pt x="1427" y="8370"/>
                  <a:pt x="1337" y="8310"/>
                </a:cubicBezTo>
                <a:cubicBezTo>
                  <a:pt x="1321" y="8298"/>
                  <a:pt x="1302" y="8288"/>
                  <a:pt x="1283" y="8279"/>
                </a:cubicBezTo>
                <a:cubicBezTo>
                  <a:pt x="1373" y="8209"/>
                  <a:pt x="1459" y="8132"/>
                  <a:pt x="1532" y="8045"/>
                </a:cubicBezTo>
                <a:cubicBezTo>
                  <a:pt x="1689" y="7858"/>
                  <a:pt x="1871" y="7575"/>
                  <a:pt x="1765" y="7320"/>
                </a:cubicBezTo>
                <a:cubicBezTo>
                  <a:pt x="1715" y="7200"/>
                  <a:pt x="1629" y="7096"/>
                  <a:pt x="1511" y="7037"/>
                </a:cubicBezTo>
                <a:cubicBezTo>
                  <a:pt x="1388" y="6975"/>
                  <a:pt x="1262" y="6983"/>
                  <a:pt x="1133" y="7019"/>
                </a:cubicBezTo>
                <a:cubicBezTo>
                  <a:pt x="902" y="7084"/>
                  <a:pt x="662" y="7195"/>
                  <a:pt x="463" y="7331"/>
                </a:cubicBezTo>
                <a:cubicBezTo>
                  <a:pt x="443" y="7279"/>
                  <a:pt x="414" y="7234"/>
                  <a:pt x="364" y="7206"/>
                </a:cubicBezTo>
                <a:cubicBezTo>
                  <a:pt x="346" y="7196"/>
                  <a:pt x="320" y="7192"/>
                  <a:pt x="302" y="7203"/>
                </a:cubicBezTo>
                <a:cubicBezTo>
                  <a:pt x="213" y="7260"/>
                  <a:pt x="252" y="7405"/>
                  <a:pt x="263" y="7495"/>
                </a:cubicBezTo>
                <a:cubicBezTo>
                  <a:pt x="221" y="7537"/>
                  <a:pt x="182" y="7582"/>
                  <a:pt x="147" y="7630"/>
                </a:cubicBezTo>
                <a:cubicBezTo>
                  <a:pt x="78" y="7729"/>
                  <a:pt x="0" y="7857"/>
                  <a:pt x="6" y="7981"/>
                </a:cubicBezTo>
                <a:cubicBezTo>
                  <a:pt x="8" y="8016"/>
                  <a:pt x="69" y="8040"/>
                  <a:pt x="91" y="8011"/>
                </a:cubicBezTo>
                <a:cubicBezTo>
                  <a:pt x="162" y="7917"/>
                  <a:pt x="207" y="7809"/>
                  <a:pt x="281" y="7717"/>
                </a:cubicBezTo>
                <a:cubicBezTo>
                  <a:pt x="284" y="7759"/>
                  <a:pt x="287" y="7800"/>
                  <a:pt x="291" y="7842"/>
                </a:cubicBezTo>
                <a:cubicBezTo>
                  <a:pt x="311" y="8084"/>
                  <a:pt x="319" y="8326"/>
                  <a:pt x="329" y="8569"/>
                </a:cubicBezTo>
                <a:cubicBezTo>
                  <a:pt x="351" y="9052"/>
                  <a:pt x="336" y="9538"/>
                  <a:pt x="296" y="10020"/>
                </a:cubicBezTo>
                <a:cubicBezTo>
                  <a:pt x="283" y="10179"/>
                  <a:pt x="607" y="10243"/>
                  <a:pt x="628" y="10063"/>
                </a:cubicBezTo>
                <a:cubicBezTo>
                  <a:pt x="685" y="9577"/>
                  <a:pt x="697" y="9089"/>
                  <a:pt x="670" y="8599"/>
                </a:cubicBezTo>
                <a:cubicBezTo>
                  <a:pt x="657" y="8359"/>
                  <a:pt x="623" y="8118"/>
                  <a:pt x="583" y="7880"/>
                </a:cubicBezTo>
                <a:cubicBezTo>
                  <a:pt x="563" y="7756"/>
                  <a:pt x="536" y="7633"/>
                  <a:pt x="508" y="7511"/>
                </a:cubicBezTo>
                <a:cubicBezTo>
                  <a:pt x="507" y="7507"/>
                  <a:pt x="507" y="7504"/>
                  <a:pt x="506" y="7501"/>
                </a:cubicBezTo>
                <a:cubicBezTo>
                  <a:pt x="524" y="7487"/>
                  <a:pt x="542" y="7474"/>
                  <a:pt x="560" y="7461"/>
                </a:cubicBezTo>
                <a:cubicBezTo>
                  <a:pt x="668" y="7386"/>
                  <a:pt x="785" y="7325"/>
                  <a:pt x="906" y="7273"/>
                </a:cubicBezTo>
                <a:cubicBezTo>
                  <a:pt x="969" y="7246"/>
                  <a:pt x="1034" y="7221"/>
                  <a:pt x="1099" y="7199"/>
                </a:cubicBezTo>
                <a:cubicBezTo>
                  <a:pt x="1154" y="7180"/>
                  <a:pt x="1236" y="7140"/>
                  <a:pt x="1294" y="7159"/>
                </a:cubicBezTo>
                <a:cubicBezTo>
                  <a:pt x="1365" y="7183"/>
                  <a:pt x="1363" y="7289"/>
                  <a:pt x="1362" y="7348"/>
                </a:cubicBezTo>
                <a:cubicBezTo>
                  <a:pt x="1360" y="7457"/>
                  <a:pt x="1317" y="7551"/>
                  <a:pt x="1260" y="7644"/>
                </a:cubicBezTo>
                <a:cubicBezTo>
                  <a:pt x="1133" y="7850"/>
                  <a:pt x="953" y="8031"/>
                  <a:pt x="768" y="8185"/>
                </a:cubicBezTo>
                <a:cubicBezTo>
                  <a:pt x="711" y="8233"/>
                  <a:pt x="703" y="8296"/>
                  <a:pt x="727" y="8362"/>
                </a:cubicBezTo>
                <a:cubicBezTo>
                  <a:pt x="738" y="8392"/>
                  <a:pt x="767" y="8412"/>
                  <a:pt x="793" y="8430"/>
                </a:cubicBezTo>
                <a:cubicBezTo>
                  <a:pt x="855" y="8472"/>
                  <a:pt x="951" y="8461"/>
                  <a:pt x="1019" y="8439"/>
                </a:cubicBezTo>
                <a:cubicBezTo>
                  <a:pt x="1061" y="8426"/>
                  <a:pt x="1100" y="8407"/>
                  <a:pt x="1137" y="8384"/>
                </a:cubicBezTo>
                <a:cubicBezTo>
                  <a:pt x="1153" y="8392"/>
                  <a:pt x="1168" y="8404"/>
                  <a:pt x="1181" y="8419"/>
                </a:cubicBezTo>
                <a:cubicBezTo>
                  <a:pt x="1247" y="8495"/>
                  <a:pt x="1220" y="8593"/>
                  <a:pt x="1192" y="8678"/>
                </a:cubicBezTo>
                <a:cubicBezTo>
                  <a:pt x="1151" y="8803"/>
                  <a:pt x="1121" y="8912"/>
                  <a:pt x="1197" y="9030"/>
                </a:cubicBezTo>
                <a:cubicBezTo>
                  <a:pt x="1259" y="9125"/>
                  <a:pt x="1346" y="9177"/>
                  <a:pt x="1454" y="9201"/>
                </a:cubicBezTo>
                <a:cubicBezTo>
                  <a:pt x="1597" y="9233"/>
                  <a:pt x="1755" y="9198"/>
                  <a:pt x="1900" y="9158"/>
                </a:cubicBezTo>
                <a:cubicBezTo>
                  <a:pt x="1922" y="9241"/>
                  <a:pt x="1961" y="9317"/>
                  <a:pt x="2020" y="9378"/>
                </a:cubicBezTo>
                <a:cubicBezTo>
                  <a:pt x="2202" y="9562"/>
                  <a:pt x="2556" y="9567"/>
                  <a:pt x="2772" y="9441"/>
                </a:cubicBezTo>
                <a:cubicBezTo>
                  <a:pt x="2976" y="9322"/>
                  <a:pt x="3093" y="9134"/>
                  <a:pt x="3201" y="8932"/>
                </a:cubicBezTo>
                <a:cubicBezTo>
                  <a:pt x="3288" y="9039"/>
                  <a:pt x="3427" y="9074"/>
                  <a:pt x="3559" y="9080"/>
                </a:cubicBezTo>
                <a:cubicBezTo>
                  <a:pt x="3747" y="9089"/>
                  <a:pt x="3934" y="9032"/>
                  <a:pt x="4086" y="8923"/>
                </a:cubicBezTo>
                <a:cubicBezTo>
                  <a:pt x="4085" y="8970"/>
                  <a:pt x="4084" y="9017"/>
                  <a:pt x="4085" y="9064"/>
                </a:cubicBezTo>
                <a:cubicBezTo>
                  <a:pt x="4071" y="9071"/>
                  <a:pt x="4057" y="9078"/>
                  <a:pt x="4044" y="9085"/>
                </a:cubicBezTo>
                <a:cubicBezTo>
                  <a:pt x="3883" y="9172"/>
                  <a:pt x="3723" y="9267"/>
                  <a:pt x="3577" y="9377"/>
                </a:cubicBezTo>
                <a:cubicBezTo>
                  <a:pt x="3443" y="9479"/>
                  <a:pt x="3324" y="9584"/>
                  <a:pt x="3291" y="9757"/>
                </a:cubicBezTo>
                <a:cubicBezTo>
                  <a:pt x="3264" y="9897"/>
                  <a:pt x="3332" y="10064"/>
                  <a:pt x="3451" y="10146"/>
                </a:cubicBezTo>
                <a:cubicBezTo>
                  <a:pt x="3595" y="10244"/>
                  <a:pt x="3758" y="10246"/>
                  <a:pt x="3922" y="10215"/>
                </a:cubicBezTo>
                <a:cubicBezTo>
                  <a:pt x="4124" y="10176"/>
                  <a:pt x="4259" y="10069"/>
                  <a:pt x="4357" y="9890"/>
                </a:cubicBezTo>
                <a:cubicBezTo>
                  <a:pt x="4448" y="9726"/>
                  <a:pt x="4491" y="9536"/>
                  <a:pt x="4534" y="9354"/>
                </a:cubicBezTo>
                <a:cubicBezTo>
                  <a:pt x="4564" y="9223"/>
                  <a:pt x="4587" y="9095"/>
                  <a:pt x="4599" y="8966"/>
                </a:cubicBezTo>
                <a:cubicBezTo>
                  <a:pt x="4691" y="8937"/>
                  <a:pt x="4783" y="8908"/>
                  <a:pt x="4875" y="8877"/>
                </a:cubicBezTo>
                <a:cubicBezTo>
                  <a:pt x="4886" y="9013"/>
                  <a:pt x="4937" y="9140"/>
                  <a:pt x="5051" y="9235"/>
                </a:cubicBezTo>
                <a:cubicBezTo>
                  <a:pt x="5229" y="9383"/>
                  <a:pt x="5454" y="9376"/>
                  <a:pt x="5668" y="9322"/>
                </a:cubicBezTo>
                <a:cubicBezTo>
                  <a:pt x="5888" y="9266"/>
                  <a:pt x="6099" y="9146"/>
                  <a:pt x="6288" y="9023"/>
                </a:cubicBezTo>
                <a:cubicBezTo>
                  <a:pt x="6486" y="8904"/>
                  <a:pt x="6665" y="8758"/>
                  <a:pt x="6831" y="8598"/>
                </a:cubicBezTo>
                <a:cubicBezTo>
                  <a:pt x="6848" y="8582"/>
                  <a:pt x="6865" y="8565"/>
                  <a:pt x="6882" y="8549"/>
                </a:cubicBezTo>
                <a:cubicBezTo>
                  <a:pt x="6922" y="8583"/>
                  <a:pt x="6964" y="8616"/>
                  <a:pt x="7005" y="8649"/>
                </a:cubicBezTo>
                <a:cubicBezTo>
                  <a:pt x="7033" y="8670"/>
                  <a:pt x="7061" y="8692"/>
                  <a:pt x="7088" y="8715"/>
                </a:cubicBezTo>
                <a:cubicBezTo>
                  <a:pt x="7105" y="8729"/>
                  <a:pt x="7121" y="8743"/>
                  <a:pt x="7139" y="8756"/>
                </a:cubicBezTo>
                <a:cubicBezTo>
                  <a:pt x="7143" y="8758"/>
                  <a:pt x="7146" y="8761"/>
                  <a:pt x="7149" y="8763"/>
                </a:cubicBezTo>
                <a:cubicBezTo>
                  <a:pt x="6956" y="8881"/>
                  <a:pt x="6776" y="9027"/>
                  <a:pt x="6641" y="9205"/>
                </a:cubicBezTo>
                <a:cubicBezTo>
                  <a:pt x="6482" y="9414"/>
                  <a:pt x="6383" y="9731"/>
                  <a:pt x="6608" y="9933"/>
                </a:cubicBezTo>
                <a:cubicBezTo>
                  <a:pt x="6843" y="10144"/>
                  <a:pt x="7196" y="10074"/>
                  <a:pt x="7447" y="9931"/>
                </a:cubicBezTo>
                <a:cubicBezTo>
                  <a:pt x="7582" y="9854"/>
                  <a:pt x="7668" y="9746"/>
                  <a:pt x="7746" y="9614"/>
                </a:cubicBezTo>
                <a:cubicBezTo>
                  <a:pt x="7826" y="9478"/>
                  <a:pt x="7879" y="9341"/>
                  <a:pt x="7874" y="9181"/>
                </a:cubicBezTo>
                <a:cubicBezTo>
                  <a:pt x="7867" y="8961"/>
                  <a:pt x="7763" y="8780"/>
                  <a:pt x="7613" y="8639"/>
                </a:cubicBezTo>
                <a:cubicBezTo>
                  <a:pt x="7652" y="8630"/>
                  <a:pt x="7692" y="8624"/>
                  <a:pt x="7731" y="8622"/>
                </a:cubicBezTo>
                <a:cubicBezTo>
                  <a:pt x="7872" y="8614"/>
                  <a:pt x="8033" y="8674"/>
                  <a:pt x="8080" y="8819"/>
                </a:cubicBezTo>
                <a:cubicBezTo>
                  <a:pt x="8116" y="8930"/>
                  <a:pt x="8088" y="9064"/>
                  <a:pt x="7980" y="9123"/>
                </a:cubicBezTo>
                <a:cubicBezTo>
                  <a:pt x="7926" y="9152"/>
                  <a:pt x="7945" y="9221"/>
                  <a:pt x="7981" y="9255"/>
                </a:cubicBezTo>
                <a:cubicBezTo>
                  <a:pt x="8027" y="9298"/>
                  <a:pt x="8098" y="9308"/>
                  <a:pt x="8152" y="9279"/>
                </a:cubicBezTo>
                <a:cubicBezTo>
                  <a:pt x="8267" y="9219"/>
                  <a:pt x="8328" y="9101"/>
                  <a:pt x="8330" y="8974"/>
                </a:cubicBezTo>
                <a:cubicBezTo>
                  <a:pt x="8332" y="8842"/>
                  <a:pt x="8264" y="8732"/>
                  <a:pt x="8161" y="8655"/>
                </a:cubicBezTo>
                <a:close/>
                <a:moveTo>
                  <a:pt x="4043" y="5551"/>
                </a:moveTo>
                <a:cubicBezTo>
                  <a:pt x="4043" y="5551"/>
                  <a:pt x="4044" y="5551"/>
                  <a:pt x="4044" y="5552"/>
                </a:cubicBezTo>
                <a:cubicBezTo>
                  <a:pt x="4017" y="5568"/>
                  <a:pt x="4043" y="5543"/>
                  <a:pt x="4043" y="5551"/>
                </a:cubicBezTo>
                <a:close/>
                <a:moveTo>
                  <a:pt x="6662" y="5055"/>
                </a:moveTo>
                <a:cubicBezTo>
                  <a:pt x="6657" y="5046"/>
                  <a:pt x="6648" y="5040"/>
                  <a:pt x="6637" y="5041"/>
                </a:cubicBezTo>
                <a:cubicBezTo>
                  <a:pt x="6582" y="5043"/>
                  <a:pt x="6543" y="5087"/>
                  <a:pt x="6503" y="5123"/>
                </a:cubicBezTo>
                <a:cubicBezTo>
                  <a:pt x="6448" y="5173"/>
                  <a:pt x="6392" y="5213"/>
                  <a:pt x="6330" y="5255"/>
                </a:cubicBezTo>
                <a:cubicBezTo>
                  <a:pt x="6250" y="5309"/>
                  <a:pt x="6124" y="5406"/>
                  <a:pt x="6049" y="5303"/>
                </a:cubicBezTo>
                <a:cubicBezTo>
                  <a:pt x="6001" y="5237"/>
                  <a:pt x="5978" y="5141"/>
                  <a:pt x="5971" y="5061"/>
                </a:cubicBezTo>
                <a:cubicBezTo>
                  <a:pt x="5965" y="4985"/>
                  <a:pt x="5973" y="4908"/>
                  <a:pt x="5980" y="4832"/>
                </a:cubicBezTo>
                <a:cubicBezTo>
                  <a:pt x="5987" y="4743"/>
                  <a:pt x="6008" y="4665"/>
                  <a:pt x="5983" y="4576"/>
                </a:cubicBezTo>
                <a:cubicBezTo>
                  <a:pt x="5945" y="4439"/>
                  <a:pt x="5720" y="4389"/>
                  <a:pt x="5625" y="4490"/>
                </a:cubicBezTo>
                <a:cubicBezTo>
                  <a:pt x="5550" y="4570"/>
                  <a:pt x="5528" y="4709"/>
                  <a:pt x="5513" y="4815"/>
                </a:cubicBezTo>
                <a:cubicBezTo>
                  <a:pt x="5503" y="4888"/>
                  <a:pt x="5505" y="4961"/>
                  <a:pt x="5515" y="5034"/>
                </a:cubicBezTo>
                <a:cubicBezTo>
                  <a:pt x="5454" y="5124"/>
                  <a:pt x="5384" y="5207"/>
                  <a:pt x="5306" y="5277"/>
                </a:cubicBezTo>
                <a:cubicBezTo>
                  <a:pt x="5226" y="5349"/>
                  <a:pt x="5105" y="5451"/>
                  <a:pt x="4994" y="5463"/>
                </a:cubicBezTo>
                <a:cubicBezTo>
                  <a:pt x="4886" y="5474"/>
                  <a:pt x="4885" y="5330"/>
                  <a:pt x="4895" y="5256"/>
                </a:cubicBezTo>
                <a:cubicBezTo>
                  <a:pt x="4912" y="5136"/>
                  <a:pt x="4958" y="5008"/>
                  <a:pt x="4997" y="4893"/>
                </a:cubicBezTo>
                <a:cubicBezTo>
                  <a:pt x="5036" y="4781"/>
                  <a:pt x="5087" y="4668"/>
                  <a:pt x="5157" y="4572"/>
                </a:cubicBezTo>
                <a:cubicBezTo>
                  <a:pt x="5218" y="4487"/>
                  <a:pt x="5296" y="4410"/>
                  <a:pt x="5382" y="4351"/>
                </a:cubicBezTo>
                <a:cubicBezTo>
                  <a:pt x="5455" y="4302"/>
                  <a:pt x="5602" y="4272"/>
                  <a:pt x="5630" y="4181"/>
                </a:cubicBezTo>
                <a:cubicBezTo>
                  <a:pt x="5640" y="4149"/>
                  <a:pt x="5624" y="4118"/>
                  <a:pt x="5600" y="4096"/>
                </a:cubicBezTo>
                <a:cubicBezTo>
                  <a:pt x="5499" y="3999"/>
                  <a:pt x="5332" y="4021"/>
                  <a:pt x="5210" y="4058"/>
                </a:cubicBezTo>
                <a:cubicBezTo>
                  <a:pt x="5083" y="4096"/>
                  <a:pt x="4973" y="4161"/>
                  <a:pt x="4877" y="4251"/>
                </a:cubicBezTo>
                <a:cubicBezTo>
                  <a:pt x="4691" y="4427"/>
                  <a:pt x="4591" y="4674"/>
                  <a:pt x="4555" y="4923"/>
                </a:cubicBezTo>
                <a:cubicBezTo>
                  <a:pt x="4550" y="4962"/>
                  <a:pt x="4547" y="5002"/>
                  <a:pt x="4546" y="5042"/>
                </a:cubicBezTo>
                <a:cubicBezTo>
                  <a:pt x="4468" y="5203"/>
                  <a:pt x="4377" y="5371"/>
                  <a:pt x="4233" y="5475"/>
                </a:cubicBezTo>
                <a:cubicBezTo>
                  <a:pt x="4194" y="5502"/>
                  <a:pt x="4153" y="5525"/>
                  <a:pt x="4107" y="5539"/>
                </a:cubicBezTo>
                <a:cubicBezTo>
                  <a:pt x="4098" y="5542"/>
                  <a:pt x="4081" y="5543"/>
                  <a:pt x="4067" y="5545"/>
                </a:cubicBezTo>
                <a:cubicBezTo>
                  <a:pt x="4067" y="5545"/>
                  <a:pt x="4067" y="5544"/>
                  <a:pt x="4067" y="5544"/>
                </a:cubicBezTo>
                <a:cubicBezTo>
                  <a:pt x="4060" y="5526"/>
                  <a:pt x="4050" y="5507"/>
                  <a:pt x="4040" y="5490"/>
                </a:cubicBezTo>
                <a:cubicBezTo>
                  <a:pt x="4039" y="5489"/>
                  <a:pt x="4035" y="5481"/>
                  <a:pt x="4032" y="5476"/>
                </a:cubicBezTo>
                <a:cubicBezTo>
                  <a:pt x="4028" y="5466"/>
                  <a:pt x="4021" y="5446"/>
                  <a:pt x="4019" y="5440"/>
                </a:cubicBezTo>
                <a:cubicBezTo>
                  <a:pt x="4011" y="5418"/>
                  <a:pt x="4006" y="5395"/>
                  <a:pt x="4000" y="5372"/>
                </a:cubicBezTo>
                <a:cubicBezTo>
                  <a:pt x="4000" y="5372"/>
                  <a:pt x="3997" y="5361"/>
                  <a:pt x="3995" y="5355"/>
                </a:cubicBezTo>
                <a:cubicBezTo>
                  <a:pt x="3994" y="5348"/>
                  <a:pt x="3992" y="5333"/>
                  <a:pt x="3991" y="5330"/>
                </a:cubicBezTo>
                <a:cubicBezTo>
                  <a:pt x="3988" y="5304"/>
                  <a:pt x="3985" y="5278"/>
                  <a:pt x="3983" y="5252"/>
                </a:cubicBezTo>
                <a:cubicBezTo>
                  <a:pt x="3978" y="5186"/>
                  <a:pt x="3977" y="5120"/>
                  <a:pt x="3976" y="5054"/>
                </a:cubicBezTo>
                <a:cubicBezTo>
                  <a:pt x="3975" y="4983"/>
                  <a:pt x="3977" y="4912"/>
                  <a:pt x="3983" y="4842"/>
                </a:cubicBezTo>
                <a:cubicBezTo>
                  <a:pt x="3990" y="4754"/>
                  <a:pt x="4012" y="4678"/>
                  <a:pt x="3947" y="4604"/>
                </a:cubicBezTo>
                <a:cubicBezTo>
                  <a:pt x="3885" y="4532"/>
                  <a:pt x="3772" y="4469"/>
                  <a:pt x="3673" y="4510"/>
                </a:cubicBezTo>
                <a:cubicBezTo>
                  <a:pt x="3577" y="4550"/>
                  <a:pt x="3552" y="4595"/>
                  <a:pt x="3534" y="4693"/>
                </a:cubicBezTo>
                <a:cubicBezTo>
                  <a:pt x="3520" y="4768"/>
                  <a:pt x="3509" y="4845"/>
                  <a:pt x="3501" y="4921"/>
                </a:cubicBezTo>
                <a:cubicBezTo>
                  <a:pt x="3490" y="5042"/>
                  <a:pt x="3490" y="5166"/>
                  <a:pt x="3507" y="5287"/>
                </a:cubicBezTo>
                <a:cubicBezTo>
                  <a:pt x="3525" y="5406"/>
                  <a:pt x="3559" y="5521"/>
                  <a:pt x="3636" y="5617"/>
                </a:cubicBezTo>
                <a:cubicBezTo>
                  <a:pt x="3671" y="5662"/>
                  <a:pt x="3712" y="5696"/>
                  <a:pt x="3764" y="5720"/>
                </a:cubicBezTo>
                <a:cubicBezTo>
                  <a:pt x="3793" y="5733"/>
                  <a:pt x="3799" y="5735"/>
                  <a:pt x="3796" y="5734"/>
                </a:cubicBezTo>
                <a:cubicBezTo>
                  <a:pt x="3811" y="5741"/>
                  <a:pt x="3825" y="5748"/>
                  <a:pt x="3841" y="5754"/>
                </a:cubicBezTo>
                <a:cubicBezTo>
                  <a:pt x="3901" y="5775"/>
                  <a:pt x="3964" y="5778"/>
                  <a:pt x="4027" y="5775"/>
                </a:cubicBezTo>
                <a:cubicBezTo>
                  <a:pt x="4309" y="5763"/>
                  <a:pt x="4475" y="5577"/>
                  <a:pt x="4596" y="5350"/>
                </a:cubicBezTo>
                <a:cubicBezTo>
                  <a:pt x="4639" y="5455"/>
                  <a:pt x="4712" y="5546"/>
                  <a:pt x="4824" y="5600"/>
                </a:cubicBezTo>
                <a:cubicBezTo>
                  <a:pt x="5056" y="5711"/>
                  <a:pt x="5282" y="5544"/>
                  <a:pt x="5434" y="5379"/>
                </a:cubicBezTo>
                <a:cubicBezTo>
                  <a:pt x="5482" y="5328"/>
                  <a:pt x="5524" y="5273"/>
                  <a:pt x="5562" y="5215"/>
                </a:cubicBezTo>
                <a:cubicBezTo>
                  <a:pt x="5630" y="5371"/>
                  <a:pt x="5769" y="5491"/>
                  <a:pt x="5940" y="5523"/>
                </a:cubicBezTo>
                <a:cubicBezTo>
                  <a:pt x="6105" y="5554"/>
                  <a:pt x="6267" y="5550"/>
                  <a:pt x="6414" y="5460"/>
                </a:cubicBezTo>
                <a:cubicBezTo>
                  <a:pt x="6497" y="5410"/>
                  <a:pt x="6544" y="5345"/>
                  <a:pt x="6593" y="5264"/>
                </a:cubicBezTo>
                <a:cubicBezTo>
                  <a:pt x="6626" y="5210"/>
                  <a:pt x="6693" y="5118"/>
                  <a:pt x="6662" y="5055"/>
                </a:cubicBezTo>
                <a:close/>
                <a:moveTo>
                  <a:pt x="3781" y="3845"/>
                </a:moveTo>
                <a:cubicBezTo>
                  <a:pt x="3818" y="3789"/>
                  <a:pt x="3861" y="3730"/>
                  <a:pt x="3907" y="3682"/>
                </a:cubicBezTo>
                <a:cubicBezTo>
                  <a:pt x="3961" y="3626"/>
                  <a:pt x="4018" y="3599"/>
                  <a:pt x="4092" y="3576"/>
                </a:cubicBezTo>
                <a:cubicBezTo>
                  <a:pt x="4156" y="3555"/>
                  <a:pt x="4242" y="3596"/>
                  <a:pt x="4249" y="3667"/>
                </a:cubicBezTo>
                <a:cubicBezTo>
                  <a:pt x="4257" y="3740"/>
                  <a:pt x="4250" y="3790"/>
                  <a:pt x="4214" y="3855"/>
                </a:cubicBezTo>
                <a:cubicBezTo>
                  <a:pt x="4180" y="3915"/>
                  <a:pt x="4137" y="3975"/>
                  <a:pt x="4094" y="4029"/>
                </a:cubicBezTo>
                <a:cubicBezTo>
                  <a:pt x="4025" y="4117"/>
                  <a:pt x="3884" y="4242"/>
                  <a:pt x="3763" y="4169"/>
                </a:cubicBezTo>
                <a:cubicBezTo>
                  <a:pt x="3640" y="4094"/>
                  <a:pt x="3721" y="3933"/>
                  <a:pt x="3781" y="3845"/>
                </a:cubicBezTo>
                <a:close/>
                <a:moveTo>
                  <a:pt x="2709" y="4902"/>
                </a:moveTo>
                <a:cubicBezTo>
                  <a:pt x="2710" y="4899"/>
                  <a:pt x="2706" y="4925"/>
                  <a:pt x="2705" y="4938"/>
                </a:cubicBezTo>
                <a:cubicBezTo>
                  <a:pt x="2703" y="4951"/>
                  <a:pt x="2698" y="4977"/>
                  <a:pt x="2699" y="4974"/>
                </a:cubicBezTo>
                <a:cubicBezTo>
                  <a:pt x="2691" y="5017"/>
                  <a:pt x="2680" y="5059"/>
                  <a:pt x="2670" y="5101"/>
                </a:cubicBezTo>
                <a:cubicBezTo>
                  <a:pt x="2650" y="5186"/>
                  <a:pt x="2629" y="5271"/>
                  <a:pt x="2608" y="5356"/>
                </a:cubicBezTo>
                <a:cubicBezTo>
                  <a:pt x="2588" y="5432"/>
                  <a:pt x="2562" y="5511"/>
                  <a:pt x="2529" y="5580"/>
                </a:cubicBezTo>
                <a:cubicBezTo>
                  <a:pt x="2492" y="5656"/>
                  <a:pt x="2434" y="5727"/>
                  <a:pt x="2384" y="5799"/>
                </a:cubicBezTo>
                <a:cubicBezTo>
                  <a:pt x="2381" y="5803"/>
                  <a:pt x="2378" y="5807"/>
                  <a:pt x="2376" y="5811"/>
                </a:cubicBezTo>
                <a:cubicBezTo>
                  <a:pt x="2371" y="5790"/>
                  <a:pt x="2367" y="5769"/>
                  <a:pt x="2363" y="5748"/>
                </a:cubicBezTo>
                <a:cubicBezTo>
                  <a:pt x="2319" y="5541"/>
                  <a:pt x="2260" y="5337"/>
                  <a:pt x="2182" y="5141"/>
                </a:cubicBezTo>
                <a:cubicBezTo>
                  <a:pt x="2105" y="4945"/>
                  <a:pt x="2014" y="4751"/>
                  <a:pt x="1902" y="4572"/>
                </a:cubicBezTo>
                <a:cubicBezTo>
                  <a:pt x="1848" y="4485"/>
                  <a:pt x="1791" y="4400"/>
                  <a:pt x="1730" y="4317"/>
                </a:cubicBezTo>
                <a:cubicBezTo>
                  <a:pt x="1725" y="4309"/>
                  <a:pt x="1719" y="4300"/>
                  <a:pt x="1712" y="4292"/>
                </a:cubicBezTo>
                <a:cubicBezTo>
                  <a:pt x="1806" y="4215"/>
                  <a:pt x="1909" y="4153"/>
                  <a:pt x="2029" y="4114"/>
                </a:cubicBezTo>
                <a:cubicBezTo>
                  <a:pt x="2110" y="4087"/>
                  <a:pt x="2192" y="4066"/>
                  <a:pt x="2278" y="4060"/>
                </a:cubicBezTo>
                <a:cubicBezTo>
                  <a:pt x="2318" y="4057"/>
                  <a:pt x="2358" y="4057"/>
                  <a:pt x="2399" y="4063"/>
                </a:cubicBezTo>
                <a:cubicBezTo>
                  <a:pt x="2391" y="4062"/>
                  <a:pt x="2442" y="4071"/>
                  <a:pt x="2443" y="4070"/>
                </a:cubicBezTo>
                <a:cubicBezTo>
                  <a:pt x="2456" y="4074"/>
                  <a:pt x="2469" y="4078"/>
                  <a:pt x="2482" y="4082"/>
                </a:cubicBezTo>
                <a:cubicBezTo>
                  <a:pt x="2504" y="4092"/>
                  <a:pt x="2509" y="4093"/>
                  <a:pt x="2495" y="4086"/>
                </a:cubicBezTo>
                <a:cubicBezTo>
                  <a:pt x="2567" y="4120"/>
                  <a:pt x="2575" y="4134"/>
                  <a:pt x="2619" y="4204"/>
                </a:cubicBezTo>
                <a:cubicBezTo>
                  <a:pt x="2619" y="4204"/>
                  <a:pt x="2642" y="4247"/>
                  <a:pt x="2639" y="4239"/>
                </a:cubicBezTo>
                <a:cubicBezTo>
                  <a:pt x="2646" y="4256"/>
                  <a:pt x="2651" y="4273"/>
                  <a:pt x="2656" y="4290"/>
                </a:cubicBezTo>
                <a:cubicBezTo>
                  <a:pt x="2668" y="4331"/>
                  <a:pt x="2677" y="4373"/>
                  <a:pt x="2689" y="4415"/>
                </a:cubicBezTo>
                <a:cubicBezTo>
                  <a:pt x="2691" y="4422"/>
                  <a:pt x="2693" y="4427"/>
                  <a:pt x="2694" y="4430"/>
                </a:cubicBezTo>
                <a:cubicBezTo>
                  <a:pt x="2694" y="4434"/>
                  <a:pt x="2695" y="4439"/>
                  <a:pt x="2696" y="4446"/>
                </a:cubicBezTo>
                <a:cubicBezTo>
                  <a:pt x="2699" y="4468"/>
                  <a:pt x="2702" y="4490"/>
                  <a:pt x="2704" y="4511"/>
                </a:cubicBezTo>
                <a:cubicBezTo>
                  <a:pt x="2708" y="4548"/>
                  <a:pt x="2710" y="4584"/>
                  <a:pt x="2713" y="4620"/>
                </a:cubicBezTo>
                <a:cubicBezTo>
                  <a:pt x="2721" y="4714"/>
                  <a:pt x="2719" y="4809"/>
                  <a:pt x="2709" y="4902"/>
                </a:cubicBezTo>
                <a:close/>
                <a:moveTo>
                  <a:pt x="2964" y="4021"/>
                </a:moveTo>
                <a:cubicBezTo>
                  <a:pt x="2778" y="3850"/>
                  <a:pt x="2511" y="3772"/>
                  <a:pt x="2263" y="3815"/>
                </a:cubicBezTo>
                <a:cubicBezTo>
                  <a:pt x="2152" y="3834"/>
                  <a:pt x="2047" y="3869"/>
                  <a:pt x="1947" y="3921"/>
                </a:cubicBezTo>
                <a:cubicBezTo>
                  <a:pt x="1849" y="3971"/>
                  <a:pt x="1767" y="4042"/>
                  <a:pt x="1680" y="4108"/>
                </a:cubicBezTo>
                <a:cubicBezTo>
                  <a:pt x="1657" y="4125"/>
                  <a:pt x="1635" y="4143"/>
                  <a:pt x="1613" y="4161"/>
                </a:cubicBezTo>
                <a:cubicBezTo>
                  <a:pt x="1584" y="4128"/>
                  <a:pt x="1552" y="4100"/>
                  <a:pt x="1516" y="4082"/>
                </a:cubicBezTo>
                <a:cubicBezTo>
                  <a:pt x="1491" y="4069"/>
                  <a:pt x="1429" y="4063"/>
                  <a:pt x="1432" y="4109"/>
                </a:cubicBezTo>
                <a:cubicBezTo>
                  <a:pt x="1435" y="4159"/>
                  <a:pt x="1467" y="4212"/>
                  <a:pt x="1502" y="4262"/>
                </a:cubicBezTo>
                <a:cubicBezTo>
                  <a:pt x="1210" y="4547"/>
                  <a:pt x="1007" y="4934"/>
                  <a:pt x="1015" y="5347"/>
                </a:cubicBezTo>
                <a:cubicBezTo>
                  <a:pt x="1015" y="5373"/>
                  <a:pt x="1068" y="5391"/>
                  <a:pt x="1076" y="5362"/>
                </a:cubicBezTo>
                <a:cubicBezTo>
                  <a:pt x="1175" y="5014"/>
                  <a:pt x="1327" y="4682"/>
                  <a:pt x="1579" y="4417"/>
                </a:cubicBezTo>
                <a:cubicBezTo>
                  <a:pt x="1584" y="4412"/>
                  <a:pt x="1589" y="4407"/>
                  <a:pt x="1594" y="4401"/>
                </a:cubicBezTo>
                <a:cubicBezTo>
                  <a:pt x="1635" y="4469"/>
                  <a:pt x="1673" y="4538"/>
                  <a:pt x="1709" y="4608"/>
                </a:cubicBezTo>
                <a:cubicBezTo>
                  <a:pt x="1801" y="4787"/>
                  <a:pt x="1886" y="4969"/>
                  <a:pt x="1955" y="5159"/>
                </a:cubicBezTo>
                <a:cubicBezTo>
                  <a:pt x="2025" y="5349"/>
                  <a:pt x="2083" y="5543"/>
                  <a:pt x="2125" y="5741"/>
                </a:cubicBezTo>
                <a:cubicBezTo>
                  <a:pt x="2145" y="5836"/>
                  <a:pt x="2162" y="5931"/>
                  <a:pt x="2174" y="6027"/>
                </a:cubicBezTo>
                <a:cubicBezTo>
                  <a:pt x="2176" y="6039"/>
                  <a:pt x="2177" y="6051"/>
                  <a:pt x="2178" y="6063"/>
                </a:cubicBezTo>
                <a:cubicBezTo>
                  <a:pt x="2156" y="6085"/>
                  <a:pt x="2134" y="6106"/>
                  <a:pt x="2114" y="6129"/>
                </a:cubicBezTo>
                <a:cubicBezTo>
                  <a:pt x="2086" y="6161"/>
                  <a:pt x="2063" y="6190"/>
                  <a:pt x="2028" y="6215"/>
                </a:cubicBezTo>
                <a:cubicBezTo>
                  <a:pt x="1951" y="6269"/>
                  <a:pt x="1858" y="6340"/>
                  <a:pt x="1762" y="6356"/>
                </a:cubicBezTo>
                <a:cubicBezTo>
                  <a:pt x="1714" y="6364"/>
                  <a:pt x="1680" y="6357"/>
                  <a:pt x="1665" y="6308"/>
                </a:cubicBezTo>
                <a:cubicBezTo>
                  <a:pt x="1656" y="6277"/>
                  <a:pt x="1658" y="6236"/>
                  <a:pt x="1693" y="6224"/>
                </a:cubicBezTo>
                <a:cubicBezTo>
                  <a:pt x="1772" y="6198"/>
                  <a:pt x="1686" y="6114"/>
                  <a:pt x="1628" y="6130"/>
                </a:cubicBezTo>
                <a:cubicBezTo>
                  <a:pt x="1455" y="6176"/>
                  <a:pt x="1519" y="6408"/>
                  <a:pt x="1646" y="6467"/>
                </a:cubicBezTo>
                <a:cubicBezTo>
                  <a:pt x="1837" y="6557"/>
                  <a:pt x="2039" y="6433"/>
                  <a:pt x="2216" y="6346"/>
                </a:cubicBezTo>
                <a:cubicBezTo>
                  <a:pt x="2249" y="6415"/>
                  <a:pt x="2404" y="6470"/>
                  <a:pt x="2433" y="6371"/>
                </a:cubicBezTo>
                <a:cubicBezTo>
                  <a:pt x="2446" y="6328"/>
                  <a:pt x="2447" y="6279"/>
                  <a:pt x="2442" y="6229"/>
                </a:cubicBezTo>
                <a:cubicBezTo>
                  <a:pt x="2487" y="6200"/>
                  <a:pt x="2529" y="6168"/>
                  <a:pt x="2570" y="6136"/>
                </a:cubicBezTo>
                <a:cubicBezTo>
                  <a:pt x="2661" y="6063"/>
                  <a:pt x="2747" y="5995"/>
                  <a:pt x="2822" y="5905"/>
                </a:cubicBezTo>
                <a:cubicBezTo>
                  <a:pt x="2962" y="5737"/>
                  <a:pt x="3107" y="5552"/>
                  <a:pt x="3189" y="5348"/>
                </a:cubicBezTo>
                <a:cubicBezTo>
                  <a:pt x="3269" y="5148"/>
                  <a:pt x="3292" y="4908"/>
                  <a:pt x="3275" y="4694"/>
                </a:cubicBezTo>
                <a:cubicBezTo>
                  <a:pt x="3256" y="4443"/>
                  <a:pt x="3151" y="4193"/>
                  <a:pt x="2964" y="4021"/>
                </a:cubicBezTo>
                <a:close/>
              </a:path>
            </a:pathLst>
          </a:custGeom>
          <a:solidFill>
            <a:srgbClr val="110D1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Bonifiesta.com"/>
          <p:cNvSpPr>
            <a:spLocks noEditPoints="1"/>
          </p:cNvSpPr>
          <p:nvPr/>
        </p:nvSpPr>
        <p:spPr bwMode="auto">
          <a:xfrm>
            <a:off x="4273550" y="547687"/>
            <a:ext cx="2273300" cy="779463"/>
          </a:xfrm>
          <a:custGeom>
            <a:avLst/>
            <a:gdLst>
              <a:gd name="T0" fmla="*/ 3654 w 7874"/>
              <a:gd name="T1" fmla="*/ 1802 h 2710"/>
              <a:gd name="T2" fmla="*/ 4440 w 7874"/>
              <a:gd name="T3" fmla="*/ 1885 h 2710"/>
              <a:gd name="T4" fmla="*/ 4657 w 7874"/>
              <a:gd name="T5" fmla="*/ 1817 h 2710"/>
              <a:gd name="T6" fmla="*/ 3961 w 7874"/>
              <a:gd name="T7" fmla="*/ 1606 h 2710"/>
              <a:gd name="T8" fmla="*/ 1978 w 7874"/>
              <a:gd name="T9" fmla="*/ 1350 h 2710"/>
              <a:gd name="T10" fmla="*/ 129 w 7874"/>
              <a:gd name="T11" fmla="*/ 1381 h 2710"/>
              <a:gd name="T12" fmla="*/ 219 w 7874"/>
              <a:gd name="T13" fmla="*/ 1850 h 2710"/>
              <a:gd name="T14" fmla="*/ 2462 w 7874"/>
              <a:gd name="T15" fmla="*/ 1752 h 2710"/>
              <a:gd name="T16" fmla="*/ 446 w 7874"/>
              <a:gd name="T17" fmla="*/ 922 h 2710"/>
              <a:gd name="T18" fmla="*/ 1482 w 7874"/>
              <a:gd name="T19" fmla="*/ 1001 h 2710"/>
              <a:gd name="T20" fmla="*/ 3323 w 7874"/>
              <a:gd name="T21" fmla="*/ 1265 h 2710"/>
              <a:gd name="T22" fmla="*/ 5343 w 7874"/>
              <a:gd name="T23" fmla="*/ 1722 h 2710"/>
              <a:gd name="T24" fmla="*/ 5481 w 7874"/>
              <a:gd name="T25" fmla="*/ 1714 h 2710"/>
              <a:gd name="T26" fmla="*/ 5452 w 7874"/>
              <a:gd name="T27" fmla="*/ 1595 h 2710"/>
              <a:gd name="T28" fmla="*/ 4960 w 7874"/>
              <a:gd name="T29" fmla="*/ 1361 h 2710"/>
              <a:gd name="T30" fmla="*/ 3085 w 7874"/>
              <a:gd name="T31" fmla="*/ 845 h 2710"/>
              <a:gd name="T32" fmla="*/ 428 w 7874"/>
              <a:gd name="T33" fmla="*/ 524 h 2710"/>
              <a:gd name="T34" fmla="*/ 446 w 7874"/>
              <a:gd name="T35" fmla="*/ 922 h 2710"/>
              <a:gd name="T36" fmla="*/ 4976 w 7874"/>
              <a:gd name="T37" fmla="*/ 2010 h 2710"/>
              <a:gd name="T38" fmla="*/ 3590 w 7874"/>
              <a:gd name="T39" fmla="*/ 2100 h 2710"/>
              <a:gd name="T40" fmla="*/ 1651 w 7874"/>
              <a:gd name="T41" fmla="*/ 2053 h 2710"/>
              <a:gd name="T42" fmla="*/ 2705 w 7874"/>
              <a:gd name="T43" fmla="*/ 2404 h 2710"/>
              <a:gd name="T44" fmla="*/ 4146 w 7874"/>
              <a:gd name="T45" fmla="*/ 2344 h 2710"/>
              <a:gd name="T46" fmla="*/ 5974 w 7874"/>
              <a:gd name="T47" fmla="*/ 2063 h 2710"/>
              <a:gd name="T48" fmla="*/ 5890 w 7874"/>
              <a:gd name="T49" fmla="*/ 1373 h 2710"/>
              <a:gd name="T50" fmla="*/ 4519 w 7874"/>
              <a:gd name="T51" fmla="*/ 465 h 2710"/>
              <a:gd name="T52" fmla="*/ 2909 w 7874"/>
              <a:gd name="T53" fmla="*/ 99 h 2710"/>
              <a:gd name="T54" fmla="*/ 2778 w 7874"/>
              <a:gd name="T55" fmla="*/ 305 h 2710"/>
              <a:gd name="T56" fmla="*/ 2912 w 7874"/>
              <a:gd name="T57" fmla="*/ 487 h 2710"/>
              <a:gd name="T58" fmla="*/ 4513 w 7874"/>
              <a:gd name="T59" fmla="*/ 968 h 2710"/>
              <a:gd name="T60" fmla="*/ 5487 w 7874"/>
              <a:gd name="T61" fmla="*/ 1433 h 2710"/>
              <a:gd name="T62" fmla="*/ 6058 w 7874"/>
              <a:gd name="T63" fmla="*/ 1783 h 2710"/>
              <a:gd name="T64" fmla="*/ 6096 w 7874"/>
              <a:gd name="T65" fmla="*/ 1768 h 2710"/>
              <a:gd name="T66" fmla="*/ 5890 w 7874"/>
              <a:gd name="T67" fmla="*/ 1373 h 2710"/>
              <a:gd name="T68" fmla="*/ 7533 w 7874"/>
              <a:gd name="T69" fmla="*/ 2330 h 2710"/>
              <a:gd name="T70" fmla="*/ 7241 w 7874"/>
              <a:gd name="T71" fmla="*/ 2432 h 2710"/>
              <a:gd name="T72" fmla="*/ 6797 w 7874"/>
              <a:gd name="T73" fmla="*/ 2411 h 2710"/>
              <a:gd name="T74" fmla="*/ 6214 w 7874"/>
              <a:gd name="T75" fmla="*/ 2287 h 2710"/>
              <a:gd name="T76" fmla="*/ 6678 w 7874"/>
              <a:gd name="T77" fmla="*/ 1676 h 2710"/>
              <a:gd name="T78" fmla="*/ 6549 w 7874"/>
              <a:gd name="T79" fmla="*/ 1069 h 2710"/>
              <a:gd name="T80" fmla="*/ 7149 w 7874"/>
              <a:gd name="T81" fmla="*/ 1012 h 2710"/>
              <a:gd name="T82" fmla="*/ 7306 w 7874"/>
              <a:gd name="T83" fmla="*/ 1594 h 2710"/>
              <a:gd name="T84" fmla="*/ 7246 w 7874"/>
              <a:gd name="T85" fmla="*/ 1763 h 2710"/>
              <a:gd name="T86" fmla="*/ 7851 w 7874"/>
              <a:gd name="T87" fmla="*/ 2270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874" h="2710">
                <a:moveTo>
                  <a:pt x="2821" y="1759"/>
                </a:moveTo>
                <a:cubicBezTo>
                  <a:pt x="3099" y="1767"/>
                  <a:pt x="3377" y="1780"/>
                  <a:pt x="3654" y="1802"/>
                </a:cubicBezTo>
                <a:cubicBezTo>
                  <a:pt x="3780" y="1812"/>
                  <a:pt x="3911" y="1815"/>
                  <a:pt x="4035" y="1837"/>
                </a:cubicBezTo>
                <a:cubicBezTo>
                  <a:pt x="4169" y="1861"/>
                  <a:pt x="4304" y="1878"/>
                  <a:pt x="4440" y="1885"/>
                </a:cubicBezTo>
                <a:cubicBezTo>
                  <a:pt x="4476" y="1887"/>
                  <a:pt x="4511" y="1889"/>
                  <a:pt x="4546" y="1882"/>
                </a:cubicBezTo>
                <a:cubicBezTo>
                  <a:pt x="4582" y="1875"/>
                  <a:pt x="4643" y="1854"/>
                  <a:pt x="4657" y="1817"/>
                </a:cubicBezTo>
                <a:cubicBezTo>
                  <a:pt x="4670" y="1782"/>
                  <a:pt x="4641" y="1746"/>
                  <a:pt x="4611" y="1733"/>
                </a:cubicBezTo>
                <a:cubicBezTo>
                  <a:pt x="4414" y="1647"/>
                  <a:pt x="4172" y="1637"/>
                  <a:pt x="3961" y="1606"/>
                </a:cubicBezTo>
                <a:cubicBezTo>
                  <a:pt x="3741" y="1574"/>
                  <a:pt x="3521" y="1543"/>
                  <a:pt x="3301" y="1513"/>
                </a:cubicBezTo>
                <a:cubicBezTo>
                  <a:pt x="2860" y="1453"/>
                  <a:pt x="2419" y="1399"/>
                  <a:pt x="1978" y="1350"/>
                </a:cubicBezTo>
                <a:cubicBezTo>
                  <a:pt x="1545" y="1302"/>
                  <a:pt x="1099" y="1227"/>
                  <a:pt x="664" y="1226"/>
                </a:cubicBezTo>
                <a:cubicBezTo>
                  <a:pt x="484" y="1226"/>
                  <a:pt x="273" y="1267"/>
                  <a:pt x="129" y="1381"/>
                </a:cubicBezTo>
                <a:cubicBezTo>
                  <a:pt x="55" y="1440"/>
                  <a:pt x="0" y="1531"/>
                  <a:pt x="10" y="1625"/>
                </a:cubicBezTo>
                <a:cubicBezTo>
                  <a:pt x="22" y="1733"/>
                  <a:pt x="116" y="1817"/>
                  <a:pt x="219" y="1850"/>
                </a:cubicBezTo>
                <a:cubicBezTo>
                  <a:pt x="322" y="1883"/>
                  <a:pt x="434" y="1876"/>
                  <a:pt x="542" y="1868"/>
                </a:cubicBezTo>
                <a:cubicBezTo>
                  <a:pt x="1181" y="1821"/>
                  <a:pt x="1824" y="1744"/>
                  <a:pt x="2462" y="1752"/>
                </a:cubicBezTo>
                <a:cubicBezTo>
                  <a:pt x="2581" y="1753"/>
                  <a:pt x="2701" y="1756"/>
                  <a:pt x="2821" y="1759"/>
                </a:cubicBezTo>
                <a:close/>
                <a:moveTo>
                  <a:pt x="446" y="922"/>
                </a:moveTo>
                <a:cubicBezTo>
                  <a:pt x="617" y="944"/>
                  <a:pt x="791" y="949"/>
                  <a:pt x="963" y="962"/>
                </a:cubicBezTo>
                <a:cubicBezTo>
                  <a:pt x="1135" y="976"/>
                  <a:pt x="1308" y="989"/>
                  <a:pt x="1482" y="1001"/>
                </a:cubicBezTo>
                <a:cubicBezTo>
                  <a:pt x="1740" y="1031"/>
                  <a:pt x="2000" y="1053"/>
                  <a:pt x="2257" y="1089"/>
                </a:cubicBezTo>
                <a:cubicBezTo>
                  <a:pt x="2614" y="1140"/>
                  <a:pt x="2969" y="1199"/>
                  <a:pt x="3323" y="1265"/>
                </a:cubicBezTo>
                <a:cubicBezTo>
                  <a:pt x="3670" y="1329"/>
                  <a:pt x="4015" y="1406"/>
                  <a:pt x="4358" y="1489"/>
                </a:cubicBezTo>
                <a:cubicBezTo>
                  <a:pt x="4686" y="1570"/>
                  <a:pt x="5014" y="1641"/>
                  <a:pt x="5343" y="1722"/>
                </a:cubicBezTo>
                <a:cubicBezTo>
                  <a:pt x="5374" y="1729"/>
                  <a:pt x="5407" y="1737"/>
                  <a:pt x="5438" y="1733"/>
                </a:cubicBezTo>
                <a:cubicBezTo>
                  <a:pt x="5454" y="1731"/>
                  <a:pt x="5470" y="1725"/>
                  <a:pt x="5481" y="1714"/>
                </a:cubicBezTo>
                <a:cubicBezTo>
                  <a:pt x="5496" y="1698"/>
                  <a:pt x="5499" y="1672"/>
                  <a:pt x="5491" y="1650"/>
                </a:cubicBezTo>
                <a:cubicBezTo>
                  <a:pt x="5484" y="1629"/>
                  <a:pt x="5468" y="1611"/>
                  <a:pt x="5452" y="1595"/>
                </a:cubicBezTo>
                <a:cubicBezTo>
                  <a:pt x="5385" y="1529"/>
                  <a:pt x="5310" y="1502"/>
                  <a:pt x="5225" y="1467"/>
                </a:cubicBezTo>
                <a:cubicBezTo>
                  <a:pt x="5137" y="1431"/>
                  <a:pt x="5049" y="1394"/>
                  <a:pt x="4960" y="1361"/>
                </a:cubicBezTo>
                <a:cubicBezTo>
                  <a:pt x="4771" y="1292"/>
                  <a:pt x="4581" y="1232"/>
                  <a:pt x="4388" y="1176"/>
                </a:cubicBezTo>
                <a:cubicBezTo>
                  <a:pt x="3956" y="1050"/>
                  <a:pt x="3515" y="950"/>
                  <a:pt x="3085" y="845"/>
                </a:cubicBezTo>
                <a:cubicBezTo>
                  <a:pt x="2399" y="679"/>
                  <a:pt x="1706" y="499"/>
                  <a:pt x="997" y="494"/>
                </a:cubicBezTo>
                <a:cubicBezTo>
                  <a:pt x="808" y="492"/>
                  <a:pt x="614" y="497"/>
                  <a:pt x="428" y="524"/>
                </a:cubicBezTo>
                <a:cubicBezTo>
                  <a:pt x="324" y="539"/>
                  <a:pt x="218" y="588"/>
                  <a:pt x="215" y="709"/>
                </a:cubicBezTo>
                <a:cubicBezTo>
                  <a:pt x="212" y="840"/>
                  <a:pt x="333" y="907"/>
                  <a:pt x="446" y="922"/>
                </a:cubicBezTo>
                <a:close/>
                <a:moveTo>
                  <a:pt x="5954" y="1881"/>
                </a:moveTo>
                <a:cubicBezTo>
                  <a:pt x="5627" y="1892"/>
                  <a:pt x="5304" y="1982"/>
                  <a:pt x="4976" y="2010"/>
                </a:cubicBezTo>
                <a:cubicBezTo>
                  <a:pt x="4767" y="2027"/>
                  <a:pt x="4565" y="2064"/>
                  <a:pt x="4356" y="2068"/>
                </a:cubicBezTo>
                <a:cubicBezTo>
                  <a:pt x="4101" y="2074"/>
                  <a:pt x="3847" y="2099"/>
                  <a:pt x="3590" y="2100"/>
                </a:cubicBezTo>
                <a:cubicBezTo>
                  <a:pt x="3256" y="2101"/>
                  <a:pt x="2922" y="2085"/>
                  <a:pt x="2589" y="2053"/>
                </a:cubicBezTo>
                <a:cubicBezTo>
                  <a:pt x="2275" y="2023"/>
                  <a:pt x="1964" y="1986"/>
                  <a:pt x="1651" y="2053"/>
                </a:cubicBezTo>
                <a:cubicBezTo>
                  <a:pt x="1517" y="2082"/>
                  <a:pt x="1532" y="2259"/>
                  <a:pt x="1644" y="2304"/>
                </a:cubicBezTo>
                <a:cubicBezTo>
                  <a:pt x="1971" y="2434"/>
                  <a:pt x="2359" y="2403"/>
                  <a:pt x="2705" y="2404"/>
                </a:cubicBezTo>
                <a:cubicBezTo>
                  <a:pt x="3070" y="2404"/>
                  <a:pt x="3435" y="2392"/>
                  <a:pt x="3800" y="2369"/>
                </a:cubicBezTo>
                <a:cubicBezTo>
                  <a:pt x="3915" y="2362"/>
                  <a:pt x="4031" y="2353"/>
                  <a:pt x="4146" y="2344"/>
                </a:cubicBezTo>
                <a:cubicBezTo>
                  <a:pt x="4440" y="2325"/>
                  <a:pt x="4733" y="2294"/>
                  <a:pt x="5025" y="2251"/>
                </a:cubicBezTo>
                <a:cubicBezTo>
                  <a:pt x="5345" y="2211"/>
                  <a:pt x="5669" y="2170"/>
                  <a:pt x="5974" y="2063"/>
                </a:cubicBezTo>
                <a:cubicBezTo>
                  <a:pt x="6066" y="2031"/>
                  <a:pt x="6065" y="1878"/>
                  <a:pt x="5954" y="1881"/>
                </a:cubicBezTo>
                <a:close/>
                <a:moveTo>
                  <a:pt x="5890" y="1373"/>
                </a:moveTo>
                <a:cubicBezTo>
                  <a:pt x="5731" y="1244"/>
                  <a:pt x="5572" y="1117"/>
                  <a:pt x="5406" y="998"/>
                </a:cubicBezTo>
                <a:cubicBezTo>
                  <a:pt x="5127" y="797"/>
                  <a:pt x="4827" y="618"/>
                  <a:pt x="4519" y="465"/>
                </a:cubicBezTo>
                <a:cubicBezTo>
                  <a:pt x="4214" y="314"/>
                  <a:pt x="3898" y="175"/>
                  <a:pt x="3560" y="115"/>
                </a:cubicBezTo>
                <a:cubicBezTo>
                  <a:pt x="3358" y="80"/>
                  <a:pt x="3104" y="0"/>
                  <a:pt x="2909" y="99"/>
                </a:cubicBezTo>
                <a:cubicBezTo>
                  <a:pt x="2841" y="134"/>
                  <a:pt x="2793" y="198"/>
                  <a:pt x="2780" y="272"/>
                </a:cubicBezTo>
                <a:cubicBezTo>
                  <a:pt x="2779" y="283"/>
                  <a:pt x="2778" y="294"/>
                  <a:pt x="2778" y="305"/>
                </a:cubicBezTo>
                <a:cubicBezTo>
                  <a:pt x="2776" y="362"/>
                  <a:pt x="2794" y="424"/>
                  <a:pt x="2841" y="457"/>
                </a:cubicBezTo>
                <a:cubicBezTo>
                  <a:pt x="2862" y="472"/>
                  <a:pt x="2887" y="480"/>
                  <a:pt x="2912" y="487"/>
                </a:cubicBezTo>
                <a:cubicBezTo>
                  <a:pt x="3180" y="570"/>
                  <a:pt x="3462" y="604"/>
                  <a:pt x="3731" y="686"/>
                </a:cubicBezTo>
                <a:cubicBezTo>
                  <a:pt x="3996" y="768"/>
                  <a:pt x="4257" y="862"/>
                  <a:pt x="4513" y="968"/>
                </a:cubicBezTo>
                <a:cubicBezTo>
                  <a:pt x="4739" y="1061"/>
                  <a:pt x="4961" y="1165"/>
                  <a:pt x="5179" y="1275"/>
                </a:cubicBezTo>
                <a:cubicBezTo>
                  <a:pt x="5281" y="1327"/>
                  <a:pt x="5387" y="1377"/>
                  <a:pt x="5487" y="1433"/>
                </a:cubicBezTo>
                <a:cubicBezTo>
                  <a:pt x="5597" y="1496"/>
                  <a:pt x="5701" y="1577"/>
                  <a:pt x="5807" y="1648"/>
                </a:cubicBezTo>
                <a:cubicBezTo>
                  <a:pt x="5886" y="1701"/>
                  <a:pt x="5967" y="1755"/>
                  <a:pt x="6058" y="1783"/>
                </a:cubicBezTo>
                <a:cubicBezTo>
                  <a:pt x="6067" y="1786"/>
                  <a:pt x="6078" y="1788"/>
                  <a:pt x="6085" y="1783"/>
                </a:cubicBezTo>
                <a:cubicBezTo>
                  <a:pt x="6091" y="1780"/>
                  <a:pt x="6093" y="1774"/>
                  <a:pt x="6096" y="1768"/>
                </a:cubicBezTo>
                <a:cubicBezTo>
                  <a:pt x="6124" y="1693"/>
                  <a:pt x="6102" y="1607"/>
                  <a:pt x="6058" y="1541"/>
                </a:cubicBezTo>
                <a:cubicBezTo>
                  <a:pt x="6015" y="1474"/>
                  <a:pt x="5952" y="1423"/>
                  <a:pt x="5890" y="1373"/>
                </a:cubicBezTo>
                <a:close/>
                <a:moveTo>
                  <a:pt x="7851" y="2270"/>
                </a:moveTo>
                <a:cubicBezTo>
                  <a:pt x="7824" y="2443"/>
                  <a:pt x="7637" y="2387"/>
                  <a:pt x="7533" y="2330"/>
                </a:cubicBezTo>
                <a:cubicBezTo>
                  <a:pt x="7440" y="2279"/>
                  <a:pt x="7349" y="2225"/>
                  <a:pt x="7258" y="2171"/>
                </a:cubicBezTo>
                <a:cubicBezTo>
                  <a:pt x="7255" y="2261"/>
                  <a:pt x="7246" y="2351"/>
                  <a:pt x="7241" y="2432"/>
                </a:cubicBezTo>
                <a:cubicBezTo>
                  <a:pt x="7232" y="2558"/>
                  <a:pt x="7189" y="2710"/>
                  <a:pt x="7033" y="2708"/>
                </a:cubicBezTo>
                <a:cubicBezTo>
                  <a:pt x="6873" y="2705"/>
                  <a:pt x="6816" y="2543"/>
                  <a:pt x="6797" y="2411"/>
                </a:cubicBezTo>
                <a:cubicBezTo>
                  <a:pt x="6787" y="2337"/>
                  <a:pt x="6780" y="2263"/>
                  <a:pt x="6775" y="2188"/>
                </a:cubicBezTo>
                <a:cubicBezTo>
                  <a:pt x="6612" y="2360"/>
                  <a:pt x="6321" y="2495"/>
                  <a:pt x="6214" y="2287"/>
                </a:cubicBezTo>
                <a:cubicBezTo>
                  <a:pt x="6133" y="2131"/>
                  <a:pt x="6307" y="1992"/>
                  <a:pt x="6409" y="1900"/>
                </a:cubicBezTo>
                <a:cubicBezTo>
                  <a:pt x="6493" y="1823"/>
                  <a:pt x="6584" y="1745"/>
                  <a:pt x="6678" y="1676"/>
                </a:cubicBezTo>
                <a:cubicBezTo>
                  <a:pt x="6576" y="1536"/>
                  <a:pt x="6490" y="1385"/>
                  <a:pt x="6423" y="1223"/>
                </a:cubicBezTo>
                <a:cubicBezTo>
                  <a:pt x="6390" y="1144"/>
                  <a:pt x="6452" y="1035"/>
                  <a:pt x="6549" y="1069"/>
                </a:cubicBezTo>
                <a:cubicBezTo>
                  <a:pt x="6687" y="1118"/>
                  <a:pt x="6831" y="1208"/>
                  <a:pt x="6935" y="1327"/>
                </a:cubicBezTo>
                <a:cubicBezTo>
                  <a:pt x="6992" y="1213"/>
                  <a:pt x="7063" y="1107"/>
                  <a:pt x="7149" y="1012"/>
                </a:cubicBezTo>
                <a:cubicBezTo>
                  <a:pt x="7200" y="956"/>
                  <a:pt x="7310" y="989"/>
                  <a:pt x="7322" y="1063"/>
                </a:cubicBezTo>
                <a:cubicBezTo>
                  <a:pt x="7353" y="1243"/>
                  <a:pt x="7353" y="1417"/>
                  <a:pt x="7306" y="1594"/>
                </a:cubicBezTo>
                <a:cubicBezTo>
                  <a:pt x="7302" y="1612"/>
                  <a:pt x="7275" y="1702"/>
                  <a:pt x="7237" y="1760"/>
                </a:cubicBezTo>
                <a:cubicBezTo>
                  <a:pt x="7240" y="1761"/>
                  <a:pt x="7243" y="1762"/>
                  <a:pt x="7246" y="1763"/>
                </a:cubicBezTo>
                <a:cubicBezTo>
                  <a:pt x="7351" y="1732"/>
                  <a:pt x="7511" y="1852"/>
                  <a:pt x="7583" y="1907"/>
                </a:cubicBezTo>
                <a:cubicBezTo>
                  <a:pt x="7684" y="1984"/>
                  <a:pt x="7874" y="2124"/>
                  <a:pt x="7851" y="2270"/>
                </a:cubicBezTo>
                <a:close/>
              </a:path>
            </a:pathLst>
          </a:custGeom>
          <a:solidFill>
            <a:srgbClr val="EDDA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04" y="4714035"/>
            <a:ext cx="4160528" cy="2404877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1" y="3098313"/>
            <a:ext cx="1169268" cy="2102937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74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Houseo-Bonifiesta.com</vt:lpstr>
      <vt:lpstr>Calibri</vt:lpstr>
      <vt:lpstr>Arial</vt:lpstr>
      <vt:lpstr>Arial Black</vt:lpstr>
      <vt:lpstr>Calibri Light</vt:lpstr>
      <vt:lpstr>Tema de Office</vt:lpstr>
      <vt:lpstr>Presentación de PowerPoint</vt:lpstr>
    </vt:vector>
  </TitlesOfParts>
  <Company>Robnei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Reyes Magos</cp:keywords>
  <cp:lastModifiedBy>MEGAIDEA</cp:lastModifiedBy>
  <cp:revision>60</cp:revision>
  <cp:lastPrinted>2020-03-27T17:16:10Z</cp:lastPrinted>
  <dcterms:created xsi:type="dcterms:W3CDTF">2020-03-27T03:15:50Z</dcterms:created>
  <dcterms:modified xsi:type="dcterms:W3CDTF">2023-01-03T15:36:52Z</dcterms:modified>
</cp:coreProperties>
</file>