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15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1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FF0000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2273861" y="4925049"/>
            <a:ext cx="23123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Lucas</a:t>
            </a:r>
            <a:endParaRPr lang="es-PE" sz="90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93" y="2857703"/>
            <a:ext cx="3401667" cy="3259931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5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7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Barbie-Robnei</vt:lpstr>
      <vt:lpstr>Calibri</vt:lpstr>
      <vt:lpstr>Calibri Light</vt:lpstr>
      <vt:lpstr>Gallisia Robnei</vt:lpstr>
      <vt:lpstr>Poetsen One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18</cp:revision>
  <dcterms:created xsi:type="dcterms:W3CDTF">2024-04-13T18:05:58Z</dcterms:created>
  <dcterms:modified xsi:type="dcterms:W3CDTF">2024-04-13T23:58:39Z</dcterms:modified>
  <cp:category>www.robnei.com</cp:category>
</cp:coreProperties>
</file>