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39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73861" y="4925049"/>
            <a:ext cx="2312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Lucas</a:t>
            </a:r>
            <a:endParaRPr lang="es-PE" sz="9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3"/>
          <a:stretch/>
        </p:blipFill>
        <p:spPr>
          <a:xfrm>
            <a:off x="6037504" y="2422351"/>
            <a:ext cx="2363365" cy="3862335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6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17</cp:revision>
  <dcterms:created xsi:type="dcterms:W3CDTF">2024-04-13T18:05:58Z</dcterms:created>
  <dcterms:modified xsi:type="dcterms:W3CDTF">2024-04-13T23:58:26Z</dcterms:modified>
  <cp:category>www.robnei.com</cp:category>
</cp:coreProperties>
</file>