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9906000" cy="6858000" type="A4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27B9"/>
    <a:srgbClr val="4C2882"/>
    <a:srgbClr val="F50087"/>
    <a:srgbClr val="F08CEB"/>
    <a:srgbClr val="F488EF"/>
    <a:srgbClr val="CFCDFF"/>
    <a:srgbClr val="F8E7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6433" autoAdjust="0"/>
  </p:normalViewPr>
  <p:slideViewPr>
    <p:cSldViewPr snapToGrid="0">
      <p:cViewPr varScale="1">
        <p:scale>
          <a:sx n="110" d="100"/>
          <a:sy n="110" d="100"/>
        </p:scale>
        <p:origin x="136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0E4A5-82AC-4207-B856-80351DCACC47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71918-26F2-4ECA-B071-770E29D6948A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7590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Diseñador</a:t>
            </a:r>
            <a:r>
              <a:rPr lang="es-ES" baseline="0" dirty="0" smtClean="0"/>
              <a:t> por </a:t>
            </a:r>
            <a:r>
              <a:rPr lang="es-ES" b="1" baseline="0" dirty="0" smtClean="0"/>
              <a:t>www.robnei.com</a:t>
            </a:r>
            <a:endParaRPr lang="es-PE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71918-26F2-4ECA-B071-770E29D6948A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43163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92517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56525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70311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40656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3270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91635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6140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64559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8025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89721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36434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5502F-4E64-4D75-BF5E-D320B43480E5}" type="datetimeFigureOut">
              <a:rPr lang="es-PE" smtClean="0"/>
              <a:t>13/04/2024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03C67-38C9-4DDB-9F53-B69DC42E0F0D}" type="slidenum">
              <a:rPr lang="es-PE" smtClean="0"/>
              <a:t>‹Nº›</a:t>
            </a:fld>
            <a:endParaRPr lang="es-PE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106" y="1983871"/>
            <a:ext cx="1906772" cy="2297516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sp>
        <p:nvSpPr>
          <p:cNvPr id="8" name="Robnei.com"/>
          <p:cNvSpPr/>
          <p:nvPr userDrawn="1"/>
        </p:nvSpPr>
        <p:spPr>
          <a:xfrm>
            <a:off x="-3096646" y="500895"/>
            <a:ext cx="2925573" cy="54699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97"/>
          </a:p>
        </p:txBody>
      </p:sp>
      <p:sp>
        <p:nvSpPr>
          <p:cNvPr id="9" name="Robnei.com"/>
          <p:cNvSpPr txBox="1"/>
          <p:nvPr userDrawn="1"/>
        </p:nvSpPr>
        <p:spPr>
          <a:xfrm>
            <a:off x="-3093235" y="1038816"/>
            <a:ext cx="2335576" cy="27761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09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09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09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07578" indent="-207578">
              <a:buFont typeface="+mj-lt"/>
              <a:buAutoNum type="arabicPeriod"/>
            </a:pP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09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09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09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bnei.com"/>
          <p:cNvSpPr/>
          <p:nvPr userDrawn="1"/>
        </p:nvSpPr>
        <p:spPr>
          <a:xfrm>
            <a:off x="-3092430" y="628783"/>
            <a:ext cx="2921357" cy="343693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sz="1297"/>
          </a:p>
        </p:txBody>
      </p:sp>
      <p:sp>
        <p:nvSpPr>
          <p:cNvPr id="11" name="Robnei.com"/>
          <p:cNvSpPr txBox="1"/>
          <p:nvPr userDrawn="1"/>
        </p:nvSpPr>
        <p:spPr>
          <a:xfrm>
            <a:off x="-2524890" y="639771"/>
            <a:ext cx="1781257" cy="301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362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362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bnei.com"/>
          <p:cNvSpPr>
            <a:spLocks/>
          </p:cNvSpPr>
          <p:nvPr userDrawn="1"/>
        </p:nvSpPr>
        <p:spPr bwMode="auto">
          <a:xfrm>
            <a:off x="-2759586" y="5588057"/>
            <a:ext cx="2366544" cy="313280"/>
          </a:xfrm>
          <a:custGeom>
            <a:avLst/>
            <a:gdLst>
              <a:gd name="T0" fmla="*/ 0 w 6115"/>
              <a:gd name="T1" fmla="*/ 0 h 928"/>
              <a:gd name="T2" fmla="*/ 6115 w 6115"/>
              <a:gd name="T3" fmla="*/ 0 h 928"/>
              <a:gd name="T4" fmla="*/ 5943 w 6115"/>
              <a:gd name="T5" fmla="*/ 465 h 928"/>
              <a:gd name="T6" fmla="*/ 6115 w 6115"/>
              <a:gd name="T7" fmla="*/ 928 h 928"/>
              <a:gd name="T8" fmla="*/ 0 w 6115"/>
              <a:gd name="T9" fmla="*/ 928 h 928"/>
              <a:gd name="T10" fmla="*/ 191 w 6115"/>
              <a:gd name="T11" fmla="*/ 464 h 928"/>
              <a:gd name="T12" fmla="*/ 0 w 6115"/>
              <a:gd name="T13" fmla="*/ 0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115" h="928">
                <a:moveTo>
                  <a:pt x="0" y="0"/>
                </a:moveTo>
                <a:lnTo>
                  <a:pt x="6115" y="0"/>
                </a:lnTo>
                <a:lnTo>
                  <a:pt x="5943" y="465"/>
                </a:lnTo>
                <a:lnTo>
                  <a:pt x="6115" y="928"/>
                </a:lnTo>
                <a:lnTo>
                  <a:pt x="0" y="928"/>
                </a:lnTo>
                <a:lnTo>
                  <a:pt x="191" y="464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 sz="1054"/>
          </a:p>
        </p:txBody>
      </p:sp>
      <p:pic>
        <p:nvPicPr>
          <p:cNvPr id="13" name="Robnei.com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5175" y="3806753"/>
            <a:ext cx="1656704" cy="1729910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14" name="Robnei.com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0522" y="5638439"/>
            <a:ext cx="1674559" cy="18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230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/>
          <p:cNvGrpSpPr/>
          <p:nvPr/>
        </p:nvGrpSpPr>
        <p:grpSpPr>
          <a:xfrm>
            <a:off x="1325010" y="526989"/>
            <a:ext cx="7205488" cy="5768949"/>
            <a:chOff x="1531487" y="526989"/>
            <a:chExt cx="7205488" cy="5768949"/>
          </a:xfrm>
        </p:grpSpPr>
        <p:sp>
          <p:nvSpPr>
            <p:cNvPr id="6" name="COLOR AQUI"/>
            <p:cNvSpPr/>
            <p:nvPr/>
          </p:nvSpPr>
          <p:spPr>
            <a:xfrm>
              <a:off x="1531488" y="529110"/>
              <a:ext cx="7205487" cy="5766828"/>
            </a:xfrm>
            <a:prstGeom prst="rect">
              <a:avLst/>
            </a:prstGeom>
            <a:solidFill>
              <a:srgbClr val="CFCD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pic>
          <p:nvPicPr>
            <p:cNvPr id="5" name="Robnei.CoM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1487" y="526989"/>
              <a:ext cx="7205487" cy="5766828"/>
            </a:xfrm>
            <a:prstGeom prst="rect">
              <a:avLst/>
            </a:prstGeom>
          </p:spPr>
        </p:pic>
      </p:grpSp>
      <p:sp>
        <p:nvSpPr>
          <p:cNvPr id="2" name="Robnei.CoM Linea"/>
          <p:cNvSpPr/>
          <p:nvPr/>
        </p:nvSpPr>
        <p:spPr>
          <a:xfrm>
            <a:off x="1325009" y="526989"/>
            <a:ext cx="7209391" cy="5766829"/>
          </a:xfrm>
          <a:prstGeom prst="roundRect">
            <a:avLst>
              <a:gd name="adj" fmla="val 1062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obnei.CoM"/>
          <p:cNvSpPr txBox="1"/>
          <p:nvPr/>
        </p:nvSpPr>
        <p:spPr>
          <a:xfrm rot="19755423">
            <a:off x="1642008" y="1043482"/>
            <a:ext cx="21627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0" dirty="0" smtClean="0">
                <a:solidFill>
                  <a:srgbClr val="9C27B9"/>
                </a:solidFill>
                <a:effectLst>
                  <a:glow rad="127000">
                    <a:schemeClr val="bg1"/>
                  </a:glow>
                </a:effectLst>
                <a:latin typeface="Barbie-Robnei" panose="02000000000000000000" pitchFamily="2" charset="0"/>
              </a:rPr>
              <a:t>Feliz día</a:t>
            </a:r>
            <a:endParaRPr lang="es-PE" sz="6000" dirty="0">
              <a:solidFill>
                <a:srgbClr val="9C27B9"/>
              </a:solidFill>
              <a:effectLst>
                <a:glow rad="127000">
                  <a:schemeClr val="bg1"/>
                </a:glow>
              </a:effectLst>
              <a:latin typeface="Barbie-Robnei" panose="02000000000000000000" pitchFamily="2" charset="0"/>
            </a:endParaRPr>
          </a:p>
        </p:txBody>
      </p:sp>
      <p:sp>
        <p:nvSpPr>
          <p:cNvPr id="11" name="Robnei.CoM"/>
          <p:cNvSpPr>
            <a:spLocks/>
          </p:cNvSpPr>
          <p:nvPr/>
        </p:nvSpPr>
        <p:spPr bwMode="auto">
          <a:xfrm rot="207435">
            <a:off x="2103591" y="1296252"/>
            <a:ext cx="1919288" cy="1504950"/>
          </a:xfrm>
          <a:custGeom>
            <a:avLst/>
            <a:gdLst>
              <a:gd name="T0" fmla="*/ 60 w 5312"/>
              <a:gd name="T1" fmla="*/ 4127 h 4141"/>
              <a:gd name="T2" fmla="*/ 17 w 5312"/>
              <a:gd name="T3" fmla="*/ 4048 h 4141"/>
              <a:gd name="T4" fmla="*/ 705 w 5312"/>
              <a:gd name="T5" fmla="*/ 2986 h 4141"/>
              <a:gd name="T6" fmla="*/ 1717 w 5312"/>
              <a:gd name="T7" fmla="*/ 1997 h 4141"/>
              <a:gd name="T8" fmla="*/ 2196 w 5312"/>
              <a:gd name="T9" fmla="*/ 1802 h 4141"/>
              <a:gd name="T10" fmla="*/ 2299 w 5312"/>
              <a:gd name="T11" fmla="*/ 1978 h 4141"/>
              <a:gd name="T12" fmla="*/ 2332 w 5312"/>
              <a:gd name="T13" fmla="*/ 2186 h 4141"/>
              <a:gd name="T14" fmla="*/ 3339 w 5312"/>
              <a:gd name="T15" fmla="*/ 1060 h 4141"/>
              <a:gd name="T16" fmla="*/ 4849 w 5312"/>
              <a:gd name="T17" fmla="*/ 99 h 4141"/>
              <a:gd name="T18" fmla="*/ 5279 w 5312"/>
              <a:gd name="T19" fmla="*/ 162 h 4141"/>
              <a:gd name="T20" fmla="*/ 5067 w 5312"/>
              <a:gd name="T21" fmla="*/ 344 h 4141"/>
              <a:gd name="T22" fmla="*/ 4320 w 5312"/>
              <a:gd name="T23" fmla="*/ 562 h 4141"/>
              <a:gd name="T24" fmla="*/ 3457 w 5312"/>
              <a:gd name="T25" fmla="*/ 1164 h 4141"/>
              <a:gd name="T26" fmla="*/ 2191 w 5312"/>
              <a:gd name="T27" fmla="*/ 2540 h 4141"/>
              <a:gd name="T28" fmla="*/ 2010 w 5312"/>
              <a:gd name="T29" fmla="*/ 2424 h 4141"/>
              <a:gd name="T30" fmla="*/ 1958 w 5312"/>
              <a:gd name="T31" fmla="*/ 2196 h 4141"/>
              <a:gd name="T32" fmla="*/ 182 w 5312"/>
              <a:gd name="T33" fmla="*/ 3955 h 4141"/>
              <a:gd name="T34" fmla="*/ 60 w 5312"/>
              <a:gd name="T35" fmla="*/ 4127 h 4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312" h="4141">
                <a:moveTo>
                  <a:pt x="60" y="4127"/>
                </a:moveTo>
                <a:cubicBezTo>
                  <a:pt x="60" y="4127"/>
                  <a:pt x="0" y="4141"/>
                  <a:pt x="17" y="4048"/>
                </a:cubicBezTo>
                <a:cubicBezTo>
                  <a:pt x="33" y="3955"/>
                  <a:pt x="222" y="3568"/>
                  <a:pt x="705" y="2986"/>
                </a:cubicBezTo>
                <a:cubicBezTo>
                  <a:pt x="1188" y="2404"/>
                  <a:pt x="1485" y="2160"/>
                  <a:pt x="1717" y="1997"/>
                </a:cubicBezTo>
                <a:cubicBezTo>
                  <a:pt x="1948" y="1835"/>
                  <a:pt x="2114" y="1769"/>
                  <a:pt x="2196" y="1802"/>
                </a:cubicBezTo>
                <a:cubicBezTo>
                  <a:pt x="2279" y="1835"/>
                  <a:pt x="2299" y="1872"/>
                  <a:pt x="2299" y="1978"/>
                </a:cubicBezTo>
                <a:cubicBezTo>
                  <a:pt x="2299" y="2083"/>
                  <a:pt x="2263" y="2166"/>
                  <a:pt x="2332" y="2186"/>
                </a:cubicBezTo>
                <a:cubicBezTo>
                  <a:pt x="2420" y="2211"/>
                  <a:pt x="3209" y="1194"/>
                  <a:pt x="3339" y="1060"/>
                </a:cubicBezTo>
                <a:cubicBezTo>
                  <a:pt x="3754" y="633"/>
                  <a:pt x="4224" y="283"/>
                  <a:pt x="4849" y="99"/>
                </a:cubicBezTo>
                <a:cubicBezTo>
                  <a:pt x="5186" y="0"/>
                  <a:pt x="5246" y="99"/>
                  <a:pt x="5279" y="162"/>
                </a:cubicBezTo>
                <a:cubicBezTo>
                  <a:pt x="5312" y="225"/>
                  <a:pt x="5236" y="291"/>
                  <a:pt x="5067" y="344"/>
                </a:cubicBezTo>
                <a:cubicBezTo>
                  <a:pt x="4899" y="397"/>
                  <a:pt x="4617" y="410"/>
                  <a:pt x="4320" y="562"/>
                </a:cubicBezTo>
                <a:cubicBezTo>
                  <a:pt x="4022" y="714"/>
                  <a:pt x="3715" y="936"/>
                  <a:pt x="3457" y="1164"/>
                </a:cubicBezTo>
                <a:cubicBezTo>
                  <a:pt x="3083" y="1494"/>
                  <a:pt x="2611" y="2510"/>
                  <a:pt x="2191" y="2540"/>
                </a:cubicBezTo>
                <a:cubicBezTo>
                  <a:pt x="2054" y="2550"/>
                  <a:pt x="2028" y="2509"/>
                  <a:pt x="2010" y="2424"/>
                </a:cubicBezTo>
                <a:cubicBezTo>
                  <a:pt x="1991" y="2340"/>
                  <a:pt x="2011" y="2252"/>
                  <a:pt x="1958" y="2196"/>
                </a:cubicBezTo>
                <a:cubicBezTo>
                  <a:pt x="1701" y="1923"/>
                  <a:pt x="310" y="3661"/>
                  <a:pt x="182" y="3955"/>
                </a:cubicBezTo>
                <a:cubicBezTo>
                  <a:pt x="139" y="4055"/>
                  <a:pt x="60" y="4127"/>
                  <a:pt x="60" y="4127"/>
                </a:cubicBezTo>
                <a:close/>
              </a:path>
            </a:pathLst>
          </a:custGeom>
          <a:solidFill>
            <a:srgbClr val="9C27B9"/>
          </a:solidFill>
          <a:ln>
            <a:noFill/>
          </a:ln>
          <a:effectLst>
            <a:glow rad="63500">
              <a:schemeClr val="bg1"/>
            </a:glow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sp>
        <p:nvSpPr>
          <p:cNvPr id="13" name="Robnei.CoM"/>
          <p:cNvSpPr txBox="1"/>
          <p:nvPr/>
        </p:nvSpPr>
        <p:spPr>
          <a:xfrm rot="19755423">
            <a:off x="1760154" y="2627052"/>
            <a:ext cx="4954355" cy="938719"/>
          </a:xfrm>
          <a:prstGeom prst="rect">
            <a:avLst/>
          </a:prstGeom>
          <a:noFill/>
          <a:effectLst>
            <a:glow rad="127000">
              <a:srgbClr val="FF0000"/>
            </a:glow>
          </a:effectLst>
        </p:spPr>
        <p:txBody>
          <a:bodyPr wrap="non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s-ES" sz="13000" dirty="0" smtClean="0">
                <a:solidFill>
                  <a:srgbClr val="F8E718"/>
                </a:solidFill>
                <a:effectLst>
                  <a:glow rad="127000">
                    <a:srgbClr val="9C27B9"/>
                  </a:glow>
                </a:effectLst>
                <a:latin typeface="Poetsen One" panose="020108030300000D0203" pitchFamily="2" charset="0"/>
              </a:rPr>
              <a:t>Del Niño</a:t>
            </a:r>
            <a:endParaRPr lang="es-PE" sz="13000" dirty="0">
              <a:solidFill>
                <a:srgbClr val="F8E718"/>
              </a:solidFill>
              <a:effectLst>
                <a:glow rad="127000">
                  <a:srgbClr val="9C27B9"/>
                </a:glow>
              </a:effectLst>
              <a:latin typeface="Poetsen One" panose="020108030300000D0203" pitchFamily="2" charset="0"/>
            </a:endParaRPr>
          </a:p>
        </p:txBody>
      </p:sp>
      <p:sp>
        <p:nvSpPr>
          <p:cNvPr id="14" name="Robnei.CoM"/>
          <p:cNvSpPr txBox="1"/>
          <p:nvPr/>
        </p:nvSpPr>
        <p:spPr>
          <a:xfrm rot="19755423">
            <a:off x="2615273" y="3027927"/>
            <a:ext cx="4746816" cy="938719"/>
          </a:xfrm>
          <a:prstGeom prst="rect">
            <a:avLst/>
          </a:prstGeom>
          <a:noFill/>
          <a:effectLst>
            <a:glow rad="127000">
              <a:srgbClr val="FF0000"/>
            </a:glow>
          </a:effectLst>
        </p:spPr>
        <p:txBody>
          <a:bodyPr wrap="none" rtlCol="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s-ES" sz="2700" dirty="0" smtClean="0">
                <a:solidFill>
                  <a:schemeClr val="bg1"/>
                </a:solidFill>
                <a:effectLst>
                  <a:glow rad="127000">
                    <a:srgbClr val="9C27B9"/>
                  </a:glow>
                </a:effectLst>
                <a:latin typeface="Poetsen One" panose="020108030300000D0203" pitchFamily="2" charset="0"/>
              </a:rPr>
              <a:t>¡Lleno de diversión y risas!</a:t>
            </a:r>
            <a:endParaRPr lang="es-PE" sz="2700" dirty="0">
              <a:solidFill>
                <a:schemeClr val="bg1"/>
              </a:solidFill>
              <a:effectLst>
                <a:glow rad="127000">
                  <a:srgbClr val="9C27B9"/>
                </a:glow>
              </a:effectLst>
              <a:latin typeface="Poetsen One" panose="020108030300000D0203" pitchFamily="2" charset="0"/>
            </a:endParaRPr>
          </a:p>
        </p:txBody>
      </p:sp>
      <p:sp>
        <p:nvSpPr>
          <p:cNvPr id="15" name="Robnei.CoM"/>
          <p:cNvSpPr txBox="1"/>
          <p:nvPr/>
        </p:nvSpPr>
        <p:spPr>
          <a:xfrm>
            <a:off x="1586254" y="5229441"/>
            <a:ext cx="22795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6000" dirty="0" err="1" smtClean="0">
                <a:solidFill>
                  <a:srgbClr val="9C27B9"/>
                </a:solidFill>
                <a:effectLst>
                  <a:glow rad="127000">
                    <a:schemeClr val="bg1"/>
                  </a:glow>
                </a:effectLst>
                <a:latin typeface="Gallisia Robnei" pitchFamily="2" charset="0"/>
              </a:rPr>
              <a:t>Maryori</a:t>
            </a:r>
            <a:endParaRPr lang="es-PE" sz="6000" dirty="0">
              <a:solidFill>
                <a:srgbClr val="9C27B9"/>
              </a:solidFill>
              <a:effectLst>
                <a:glow rad="127000">
                  <a:schemeClr val="bg1"/>
                </a:glow>
              </a:effectLst>
              <a:latin typeface="Gallisia Robnei" pitchFamily="2" charset="0"/>
            </a:endParaRPr>
          </a:p>
        </p:txBody>
      </p:sp>
      <p:pic>
        <p:nvPicPr>
          <p:cNvPr id="16" name="Robnei.com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530" y="3178629"/>
            <a:ext cx="2988460" cy="2939005"/>
          </a:xfrm>
          <a:prstGeom prst="rect">
            <a:avLst/>
          </a:prstGeom>
        </p:spPr>
      </p:pic>
      <p:pic>
        <p:nvPicPr>
          <p:cNvPr id="12" name="Robnei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957" y="766340"/>
            <a:ext cx="722305" cy="725020"/>
          </a:xfrm>
          <a:prstGeom prst="rect">
            <a:avLst/>
          </a:prstGeom>
        </p:spPr>
      </p:pic>
      <p:sp>
        <p:nvSpPr>
          <p:cNvPr id="22" name="Robnei.com"/>
          <p:cNvSpPr txBox="1"/>
          <p:nvPr/>
        </p:nvSpPr>
        <p:spPr>
          <a:xfrm>
            <a:off x="6673067" y="927114"/>
            <a:ext cx="760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EXCESO</a:t>
            </a:r>
          </a:p>
          <a:p>
            <a:pPr algn="ctr"/>
            <a:r>
              <a:rPr lang="es-ES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CARIÑO</a:t>
            </a:r>
            <a:endParaRPr lang="es-PE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Robnei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358" y="766340"/>
            <a:ext cx="722305" cy="725020"/>
          </a:xfrm>
          <a:prstGeom prst="rect">
            <a:avLst/>
          </a:prstGeom>
        </p:spPr>
      </p:pic>
      <p:sp>
        <p:nvSpPr>
          <p:cNvPr id="24" name="Robnei.com"/>
          <p:cNvSpPr txBox="1"/>
          <p:nvPr/>
        </p:nvSpPr>
        <p:spPr>
          <a:xfrm>
            <a:off x="7485863" y="919196"/>
            <a:ext cx="7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EXCESO</a:t>
            </a:r>
          </a:p>
          <a:p>
            <a:pPr algn="ctr"/>
            <a:r>
              <a:rPr lang="es-ES" sz="9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AMOR</a:t>
            </a:r>
            <a:endParaRPr lang="es-PE" sz="9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Robnei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672" y="1285195"/>
            <a:ext cx="162015" cy="137444"/>
          </a:xfrm>
          <a:prstGeom prst="rect">
            <a:avLst/>
          </a:prstGeom>
        </p:spPr>
      </p:pic>
      <p:pic>
        <p:nvPicPr>
          <p:cNvPr id="26" name="Robnei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101" y="1256459"/>
            <a:ext cx="162015" cy="13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51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</TotalTime>
  <Words>22</Words>
  <Application>Microsoft Office PowerPoint</Application>
  <PresentationFormat>A4 (210 x 297 mm)</PresentationFormat>
  <Paragraphs>10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Barbie-Robnei</vt:lpstr>
      <vt:lpstr>Poetsen One</vt:lpstr>
      <vt:lpstr>Calibri Light</vt:lpstr>
      <vt:lpstr>Calibri</vt:lpstr>
      <vt:lpstr>Gallisia Robnei</vt:lpstr>
      <vt:lpstr>Tema de Office</vt:lpstr>
      <vt:lpstr>Presentación de PowerPoint</vt:lpstr>
    </vt:vector>
  </TitlesOfParts>
  <Manager>Robnei.CoM</Manager>
  <Company>Robnei.CoM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Duvalin Gigante</dc:title>
  <dc:subject>By Robnei</dc:subject>
  <dc:creator>Robnei.CoM</dc:creator>
  <cp:keywords>www.robnei.com</cp:keywords>
  <dc:description>www.robnei.com</dc:description>
  <cp:lastModifiedBy>ROB</cp:lastModifiedBy>
  <cp:revision>13</cp:revision>
  <dcterms:created xsi:type="dcterms:W3CDTF">2024-04-13T18:05:58Z</dcterms:created>
  <dcterms:modified xsi:type="dcterms:W3CDTF">2024-04-13T23:56:29Z</dcterms:modified>
  <cp:category>www.robnei.com</cp:category>
</cp:coreProperties>
</file>